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sldIdLst>
    <p:sldId id="401" r:id="rId5"/>
    <p:sldId id="337" r:id="rId6"/>
    <p:sldId id="340" r:id="rId7"/>
    <p:sldId id="295" r:id="rId8"/>
    <p:sldId id="402" r:id="rId9"/>
    <p:sldId id="405" r:id="rId10"/>
    <p:sldId id="406" r:id="rId11"/>
    <p:sldId id="403" r:id="rId12"/>
    <p:sldId id="407" r:id="rId13"/>
    <p:sldId id="404" r:id="rId1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4E5585-5941-4F1E-91A6-8FB6542C5062}">
          <p14:sldIdLst>
            <p14:sldId id="401"/>
            <p14:sldId id="337"/>
            <p14:sldId id="340"/>
            <p14:sldId id="295"/>
            <p14:sldId id="402"/>
            <p14:sldId id="405"/>
            <p14:sldId id="406"/>
            <p14:sldId id="403"/>
            <p14:sldId id="407"/>
            <p14:sldId id="404"/>
          </p14:sldIdLst>
        </p14:section>
      </p14:sectionLst>
    </p:ext>
    <p:ext uri="{EFAFB233-063F-42B5-8137-9DF3F51BA10A}">
      <p15:sldGuideLst xmlns:p15="http://schemas.microsoft.com/office/powerpoint/2012/main">
        <p15:guide id="1" orient="horz" pos="383" userDrawn="1">
          <p15:clr>
            <a:srgbClr val="A4A3A4"/>
          </p15:clr>
        </p15:guide>
        <p15:guide id="2" orient="horz" pos="872" userDrawn="1">
          <p15:clr>
            <a:srgbClr val="A4A3A4"/>
          </p15:clr>
        </p15:guide>
        <p15:guide id="3" orient="horz" pos="3847" userDrawn="1">
          <p15:clr>
            <a:srgbClr val="A4A3A4"/>
          </p15:clr>
        </p15:guide>
        <p15:guide id="4" orient="horz" pos="287" userDrawn="1">
          <p15:clr>
            <a:srgbClr val="A4A3A4"/>
          </p15:clr>
        </p15:guide>
        <p15:guide id="5" orient="horz" pos="4162" userDrawn="1">
          <p15:clr>
            <a:srgbClr val="A4A3A4"/>
          </p15:clr>
        </p15:guide>
        <p15:guide id="6" orient="horz" pos="2865" userDrawn="1">
          <p15:clr>
            <a:srgbClr val="A4A3A4"/>
          </p15:clr>
        </p15:guide>
        <p15:guide id="7" orient="horz" pos="904" userDrawn="1">
          <p15:clr>
            <a:srgbClr val="A4A3A4"/>
          </p15:clr>
        </p15:guide>
        <p15:guide id="8" orient="horz" pos="2705" userDrawn="1">
          <p15:clr>
            <a:srgbClr val="A4A3A4"/>
          </p15:clr>
        </p15:guide>
        <p15:guide id="9" orient="horz" pos="2194" userDrawn="1">
          <p15:clr>
            <a:srgbClr val="A4A3A4"/>
          </p15:clr>
        </p15:guide>
        <p15:guide id="10" orient="horz" pos="1160" userDrawn="1">
          <p15:clr>
            <a:srgbClr val="A4A3A4"/>
          </p15:clr>
        </p15:guide>
        <p15:guide id="11" orient="horz" pos="3431" userDrawn="1">
          <p15:clr>
            <a:srgbClr val="A4A3A4"/>
          </p15:clr>
        </p15:guide>
        <p15:guide id="12" pos="3693" userDrawn="1">
          <p15:clr>
            <a:srgbClr val="A4A3A4"/>
          </p15:clr>
        </p15:guide>
        <p15:guide id="13" pos="376" userDrawn="1">
          <p15:clr>
            <a:srgbClr val="A4A3A4"/>
          </p15:clr>
        </p15:guide>
        <p15:guide id="14" pos="3943" userDrawn="1">
          <p15:clr>
            <a:srgbClr val="A4A3A4"/>
          </p15:clr>
        </p15:guide>
        <p15:guide id="15" pos="2731" userDrawn="1">
          <p15:clr>
            <a:srgbClr val="A4A3A4"/>
          </p15:clr>
        </p15:guide>
        <p15:guide id="16" pos="4005" userDrawn="1">
          <p15:clr>
            <a:srgbClr val="A4A3A4"/>
          </p15:clr>
        </p15:guide>
        <p15:guide id="17" pos="5083" userDrawn="1">
          <p15:clr>
            <a:srgbClr val="A4A3A4"/>
          </p15:clr>
        </p15:guide>
        <p15:guide id="18" pos="4997" userDrawn="1">
          <p15:clr>
            <a:srgbClr val="A4A3A4"/>
          </p15:clr>
        </p15:guide>
        <p15:guide id="19" pos="7324" userDrawn="1">
          <p15:clr>
            <a:srgbClr val="A4A3A4"/>
          </p15:clr>
        </p15:guide>
        <p15:guide id="20" pos="637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0617"/>
    <a:srgbClr val="EE1C24"/>
    <a:srgbClr val="67912F"/>
    <a:srgbClr val="CF4520"/>
    <a:srgbClr val="64A70B"/>
    <a:srgbClr val="F64B58"/>
    <a:srgbClr val="92D050"/>
    <a:srgbClr val="004C97"/>
    <a:srgbClr val="000000"/>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601B47-FD7F-4083-A2C7-EDF9FECF9F43}" v="131" dt="2021-01-13T14:40:26.4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36" autoAdjust="0"/>
    <p:restoredTop sz="94660"/>
  </p:normalViewPr>
  <p:slideViewPr>
    <p:cSldViewPr snapToGrid="0">
      <p:cViewPr varScale="1">
        <p:scale>
          <a:sx n="78" d="100"/>
          <a:sy n="78" d="100"/>
        </p:scale>
        <p:origin x="1027" y="58"/>
      </p:cViewPr>
      <p:guideLst>
        <p:guide orient="horz" pos="383"/>
        <p:guide orient="horz" pos="872"/>
        <p:guide orient="horz" pos="3847"/>
        <p:guide orient="horz" pos="287"/>
        <p:guide orient="horz" pos="4162"/>
        <p:guide orient="horz" pos="2865"/>
        <p:guide orient="horz" pos="904"/>
        <p:guide orient="horz" pos="2705"/>
        <p:guide orient="horz" pos="2194"/>
        <p:guide orient="horz" pos="1160"/>
        <p:guide orient="horz" pos="3431"/>
        <p:guide pos="3693"/>
        <p:guide pos="376"/>
        <p:guide pos="3943"/>
        <p:guide pos="2731"/>
        <p:guide pos="4005"/>
        <p:guide pos="5083"/>
        <p:guide pos="4997"/>
        <p:guide pos="7324"/>
        <p:guide pos="6377"/>
      </p:guideLst>
    </p:cSldViewPr>
  </p:slideViewPr>
  <p:notesTextViewPr>
    <p:cViewPr>
      <p:scale>
        <a:sx n="300" d="100"/>
        <a:sy n="3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ihar, Shailendra [ETHUS]" userId="e2c15c5b-9030-4e1d-8f2b-46522df50e85" providerId="ADAL" clId="{C99AE915-D597-4F5D-80BE-D3E5F4D8DF65}"/>
    <pc:docChg chg="undo custSel addSld delSld modSld sldOrd modSection">
      <pc:chgData name="Parihar, Shailendra [ETHUS]" userId="e2c15c5b-9030-4e1d-8f2b-46522df50e85" providerId="ADAL" clId="{C99AE915-D597-4F5D-80BE-D3E5F4D8DF65}" dt="2020-12-11T15:36:51.329" v="141" actId="2696"/>
      <pc:docMkLst>
        <pc:docMk/>
      </pc:docMkLst>
      <pc:sldChg chg="ord">
        <pc:chgData name="Parihar, Shailendra [ETHUS]" userId="e2c15c5b-9030-4e1d-8f2b-46522df50e85" providerId="ADAL" clId="{C99AE915-D597-4F5D-80BE-D3E5F4D8DF65}" dt="2020-12-07T14:10:01.544" v="129"/>
        <pc:sldMkLst>
          <pc:docMk/>
          <pc:sldMk cId="757999144" sldId="434"/>
        </pc:sldMkLst>
      </pc:sldChg>
      <pc:sldChg chg="ord">
        <pc:chgData name="Parihar, Shailendra [ETHUS]" userId="e2c15c5b-9030-4e1d-8f2b-46522df50e85" providerId="ADAL" clId="{C99AE915-D597-4F5D-80BE-D3E5F4D8DF65}" dt="2020-12-07T14:10:01.544" v="129"/>
        <pc:sldMkLst>
          <pc:docMk/>
          <pc:sldMk cId="582918111" sldId="435"/>
        </pc:sldMkLst>
      </pc:sldChg>
      <pc:sldChg chg="ord">
        <pc:chgData name="Parihar, Shailendra [ETHUS]" userId="e2c15c5b-9030-4e1d-8f2b-46522df50e85" providerId="ADAL" clId="{C99AE915-D597-4F5D-80BE-D3E5F4D8DF65}" dt="2020-12-07T14:10:01.544" v="129"/>
        <pc:sldMkLst>
          <pc:docMk/>
          <pc:sldMk cId="3452052093" sldId="436"/>
        </pc:sldMkLst>
      </pc:sldChg>
      <pc:sldChg chg="addSp delSp modSp mod ord">
        <pc:chgData name="Parihar, Shailendra [ETHUS]" userId="e2c15c5b-9030-4e1d-8f2b-46522df50e85" providerId="ADAL" clId="{C99AE915-D597-4F5D-80BE-D3E5F4D8DF65}" dt="2020-12-07T14:12:18.570" v="140" actId="207"/>
        <pc:sldMkLst>
          <pc:docMk/>
          <pc:sldMk cId="380926857" sldId="437"/>
        </pc:sldMkLst>
        <pc:spChg chg="mod">
          <ac:chgData name="Parihar, Shailendra [ETHUS]" userId="e2c15c5b-9030-4e1d-8f2b-46522df50e85" providerId="ADAL" clId="{C99AE915-D597-4F5D-80BE-D3E5F4D8DF65}" dt="2020-12-07T14:11:51.206" v="138" actId="20577"/>
          <ac:spMkLst>
            <pc:docMk/>
            <pc:sldMk cId="380926857" sldId="437"/>
            <ac:spMk id="2" creationId="{DA3C3C6F-E24E-4DF5-9C37-54096BA8505F}"/>
          </ac:spMkLst>
        </pc:spChg>
        <pc:graphicFrameChg chg="add del mod modGraphic">
          <ac:chgData name="Parihar, Shailendra [ETHUS]" userId="e2c15c5b-9030-4e1d-8f2b-46522df50e85" providerId="ADAL" clId="{C99AE915-D597-4F5D-80BE-D3E5F4D8DF65}" dt="2020-12-07T14:05:13.121" v="105" actId="478"/>
          <ac:graphicFrameMkLst>
            <pc:docMk/>
            <pc:sldMk cId="380926857" sldId="437"/>
            <ac:graphicFrameMk id="5" creationId="{76184E95-A650-43B9-BF6E-12FFCA725EFD}"/>
          </ac:graphicFrameMkLst>
        </pc:graphicFrameChg>
        <pc:graphicFrameChg chg="add mod modGraphic">
          <ac:chgData name="Parihar, Shailendra [ETHUS]" userId="e2c15c5b-9030-4e1d-8f2b-46522df50e85" providerId="ADAL" clId="{C99AE915-D597-4F5D-80BE-D3E5F4D8DF65}" dt="2020-12-07T14:12:18.570" v="140" actId="207"/>
          <ac:graphicFrameMkLst>
            <pc:docMk/>
            <pc:sldMk cId="380926857" sldId="437"/>
            <ac:graphicFrameMk id="6" creationId="{3EC4E7E8-846C-42CC-9E28-FF195D69759D}"/>
          </ac:graphicFrameMkLst>
        </pc:graphicFrameChg>
      </pc:sldChg>
      <pc:sldChg chg="add del">
        <pc:chgData name="Parihar, Shailendra [ETHUS]" userId="e2c15c5b-9030-4e1d-8f2b-46522df50e85" providerId="ADAL" clId="{C99AE915-D597-4F5D-80BE-D3E5F4D8DF65}" dt="2020-12-11T15:36:51.329" v="141" actId="2696"/>
        <pc:sldMkLst>
          <pc:docMk/>
          <pc:sldMk cId="601575761" sldId="439"/>
        </pc:sldMkLst>
      </pc:sldChg>
    </pc:docChg>
  </pc:docChgLst>
  <pc:docChgLst>
    <pc:chgData name="Parihar, Shailendra [ETHUS]" userId="e2c15c5b-9030-4e1d-8f2b-46522df50e85" providerId="ADAL" clId="{85601B47-FD7F-4083-A2C7-EDF9FECF9F43}"/>
    <pc:docChg chg="modSld">
      <pc:chgData name="Parihar, Shailendra [ETHUS]" userId="e2c15c5b-9030-4e1d-8f2b-46522df50e85" providerId="ADAL" clId="{85601B47-FD7F-4083-A2C7-EDF9FECF9F43}" dt="2021-01-13T14:39:49.598" v="15"/>
      <pc:docMkLst>
        <pc:docMk/>
      </pc:docMkLst>
      <pc:sldChg chg="modSp">
        <pc:chgData name="Parihar, Shailendra [ETHUS]" userId="e2c15c5b-9030-4e1d-8f2b-46522df50e85" providerId="ADAL" clId="{85601B47-FD7F-4083-A2C7-EDF9FECF9F43}" dt="2021-01-13T14:39:49.598" v="15"/>
        <pc:sldMkLst>
          <pc:docMk/>
          <pc:sldMk cId="2416141907" sldId="257"/>
        </pc:sldMkLst>
        <pc:graphicFrameChg chg="mod">
          <ac:chgData name="Parihar, Shailendra [ETHUS]" userId="e2c15c5b-9030-4e1d-8f2b-46522df50e85" providerId="ADAL" clId="{85601B47-FD7F-4083-A2C7-EDF9FECF9F43}" dt="2021-01-13T14:39:22.652" v="14"/>
          <ac:graphicFrameMkLst>
            <pc:docMk/>
            <pc:sldMk cId="2416141907" sldId="257"/>
            <ac:graphicFrameMk id="4" creationId="{6DC8F0FE-9490-46AB-9EB9-2A776E0A3310}"/>
          </ac:graphicFrameMkLst>
        </pc:graphicFrameChg>
        <pc:graphicFrameChg chg="mod">
          <ac:chgData name="Parihar, Shailendra [ETHUS]" userId="e2c15c5b-9030-4e1d-8f2b-46522df50e85" providerId="ADAL" clId="{85601B47-FD7F-4083-A2C7-EDF9FECF9F43}" dt="2021-01-13T14:37:32.668" v="11"/>
          <ac:graphicFrameMkLst>
            <pc:docMk/>
            <pc:sldMk cId="2416141907" sldId="257"/>
            <ac:graphicFrameMk id="5" creationId="{361F9869-E436-4355-B246-34FE904DA8DC}"/>
          </ac:graphicFrameMkLst>
        </pc:graphicFrameChg>
        <pc:graphicFrameChg chg="mod">
          <ac:chgData name="Parihar, Shailendra [ETHUS]" userId="e2c15c5b-9030-4e1d-8f2b-46522df50e85" providerId="ADAL" clId="{85601B47-FD7F-4083-A2C7-EDF9FECF9F43}" dt="2021-01-13T14:37:16.571" v="10"/>
          <ac:graphicFrameMkLst>
            <pc:docMk/>
            <pc:sldMk cId="2416141907" sldId="257"/>
            <ac:graphicFrameMk id="6" creationId="{C2819205-74DF-4D42-9B6F-7A81AA7B54EE}"/>
          </ac:graphicFrameMkLst>
        </pc:graphicFrameChg>
        <pc:graphicFrameChg chg="mod">
          <ac:chgData name="Parihar, Shailendra [ETHUS]" userId="e2c15c5b-9030-4e1d-8f2b-46522df50e85" providerId="ADAL" clId="{85601B47-FD7F-4083-A2C7-EDF9FECF9F43}" dt="2021-01-13T14:37:48.998" v="12"/>
          <ac:graphicFrameMkLst>
            <pc:docMk/>
            <pc:sldMk cId="2416141907" sldId="257"/>
            <ac:graphicFrameMk id="7" creationId="{6A114C3D-6989-4BD5-96BC-1DE858582D86}"/>
          </ac:graphicFrameMkLst>
        </pc:graphicFrameChg>
        <pc:graphicFrameChg chg="mod">
          <ac:chgData name="Parihar, Shailendra [ETHUS]" userId="e2c15c5b-9030-4e1d-8f2b-46522df50e85" providerId="ADAL" clId="{85601B47-FD7F-4083-A2C7-EDF9FECF9F43}" dt="2021-01-13T14:38:19.114" v="13"/>
          <ac:graphicFrameMkLst>
            <pc:docMk/>
            <pc:sldMk cId="2416141907" sldId="257"/>
            <ac:graphicFrameMk id="8" creationId="{787EE233-4FDF-4B52-807F-D307299ECF9D}"/>
          </ac:graphicFrameMkLst>
        </pc:graphicFrameChg>
        <pc:graphicFrameChg chg="mod">
          <ac:chgData name="Parihar, Shailendra [ETHUS]" userId="e2c15c5b-9030-4e1d-8f2b-46522df50e85" providerId="ADAL" clId="{85601B47-FD7F-4083-A2C7-EDF9FECF9F43}" dt="2021-01-13T14:36:42.045" v="9"/>
          <ac:graphicFrameMkLst>
            <pc:docMk/>
            <pc:sldMk cId="2416141907" sldId="257"/>
            <ac:graphicFrameMk id="9" creationId="{DE10BCCA-96A4-4118-A993-BEB4BEF323C4}"/>
          </ac:graphicFrameMkLst>
        </pc:graphicFrameChg>
        <pc:graphicFrameChg chg="mod">
          <ac:chgData name="Parihar, Shailendra [ETHUS]" userId="e2c15c5b-9030-4e1d-8f2b-46522df50e85" providerId="ADAL" clId="{85601B47-FD7F-4083-A2C7-EDF9FECF9F43}" dt="2021-01-13T14:39:49.598" v="15"/>
          <ac:graphicFrameMkLst>
            <pc:docMk/>
            <pc:sldMk cId="2416141907" sldId="257"/>
            <ac:graphicFrameMk id="10" creationId="{09A3478D-5289-4C14-B312-CE8E196B6F79}"/>
          </ac:graphicFrameMkLst>
        </pc:graphicFrameChg>
      </pc:sldChg>
      <pc:sldChg chg="modSp">
        <pc:chgData name="Parihar, Shailendra [ETHUS]" userId="e2c15c5b-9030-4e1d-8f2b-46522df50e85" providerId="ADAL" clId="{85601B47-FD7F-4083-A2C7-EDF9FECF9F43}" dt="2021-01-11T16:20:10.504" v="1"/>
        <pc:sldMkLst>
          <pc:docMk/>
          <pc:sldMk cId="3586718640" sldId="415"/>
        </pc:sldMkLst>
        <pc:graphicFrameChg chg="mod">
          <ac:chgData name="Parihar, Shailendra [ETHUS]" userId="e2c15c5b-9030-4e1d-8f2b-46522df50e85" providerId="ADAL" clId="{85601B47-FD7F-4083-A2C7-EDF9FECF9F43}" dt="2021-01-11T16:20:10.504" v="1"/>
          <ac:graphicFrameMkLst>
            <pc:docMk/>
            <pc:sldMk cId="3586718640" sldId="415"/>
            <ac:graphicFrameMk id="10" creationId="{017C1161-6421-4F7A-B47A-F5E481199A0B}"/>
          </ac:graphicFrameMkLst>
        </pc:graphicFrameChg>
        <pc:graphicFrameChg chg="mod">
          <ac:chgData name="Parihar, Shailendra [ETHUS]" userId="e2c15c5b-9030-4e1d-8f2b-46522df50e85" providerId="ADAL" clId="{85601B47-FD7F-4083-A2C7-EDF9FECF9F43}" dt="2021-01-11T16:19:58.908" v="0"/>
          <ac:graphicFrameMkLst>
            <pc:docMk/>
            <pc:sldMk cId="3586718640" sldId="415"/>
            <ac:graphicFrameMk id="14" creationId="{F525C632-6714-48A2-8E72-CBCF93C1D486}"/>
          </ac:graphicFrameMkLst>
        </pc:graphicFrameChg>
      </pc:sldChg>
    </pc:docChg>
  </pc:docChgLst>
</pc:chgInfo>
</file>

<file path=ppt/drawings/_rels/vmlDrawing1.v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image" Target="../media/image16.emf"/><Relationship Id="rId1" Type="http://schemas.openxmlformats.org/officeDocument/2006/relationships/image" Target="../media/image15.emf"/><Relationship Id="rId6" Type="http://schemas.openxmlformats.org/officeDocument/2006/relationships/image" Target="../media/image20.emf"/><Relationship Id="rId11" Type="http://schemas.openxmlformats.org/officeDocument/2006/relationships/image" Target="../media/image25.emf"/><Relationship Id="rId5" Type="http://schemas.openxmlformats.org/officeDocument/2006/relationships/image" Target="../media/image19.emf"/><Relationship Id="rId10" Type="http://schemas.openxmlformats.org/officeDocument/2006/relationships/image" Target="../media/image24.emf"/><Relationship Id="rId4" Type="http://schemas.openxmlformats.org/officeDocument/2006/relationships/image" Target="../media/image18.emf"/><Relationship Id="rId9"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D7EF6AD-287E-48F5-A211-8C6249DFE4BB}" type="datetimeFigureOut">
              <a:rPr lang="en-US" smtClean="0"/>
              <a:pPr/>
              <a:t>3/3/2021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59D4C471-F8A7-4D95-AD83-6EFF5B352CC9}" type="slidenum">
              <a:rPr lang="en-US" smtClean="0"/>
              <a:pPr/>
              <a:t>‹#›</a:t>
            </a:fld>
            <a:endParaRPr lang="en-US"/>
          </a:p>
        </p:txBody>
      </p:sp>
    </p:spTree>
    <p:extLst>
      <p:ext uri="{BB962C8B-B14F-4D97-AF65-F5344CB8AC3E}">
        <p14:creationId xmlns:p14="http://schemas.microsoft.com/office/powerpoint/2010/main" val="1108502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F85994-B060-4425-AF72-DF50C8A63203}" type="slidenum">
              <a:rPr lang="en-US" smtClean="0"/>
              <a:t>2</a:t>
            </a:fld>
            <a:endParaRPr lang="en-US"/>
          </a:p>
        </p:txBody>
      </p:sp>
    </p:spTree>
    <p:extLst>
      <p:ext uri="{BB962C8B-B14F-4D97-AF65-F5344CB8AC3E}">
        <p14:creationId xmlns:p14="http://schemas.microsoft.com/office/powerpoint/2010/main" val="10867752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Ethicon_PPT Colored Circle for Title.png"/>
          <p:cNvPicPr>
            <a:picLocks noChangeAspect="1"/>
          </p:cNvPicPr>
          <p:nvPr userDrawn="1"/>
        </p:nvPicPr>
        <p:blipFill>
          <a:blip r:embed="rId2" cstate="screen"/>
          <a:srcRect/>
          <a:stretch>
            <a:fillRect/>
          </a:stretch>
        </p:blipFill>
        <p:spPr>
          <a:xfrm>
            <a:off x="6383867" y="-2832"/>
            <a:ext cx="5808133" cy="5424145"/>
          </a:xfrm>
          <a:prstGeom prst="rect">
            <a:avLst/>
          </a:prstGeom>
        </p:spPr>
      </p:pic>
      <p:sp>
        <p:nvSpPr>
          <p:cNvPr id="9" name="Text Placeholder 8"/>
          <p:cNvSpPr>
            <a:spLocks noGrp="1"/>
          </p:cNvSpPr>
          <p:nvPr>
            <p:ph type="body" sz="quarter" idx="13"/>
          </p:nvPr>
        </p:nvSpPr>
        <p:spPr>
          <a:xfrm>
            <a:off x="609600" y="2697163"/>
            <a:ext cx="5486400" cy="1107996"/>
          </a:xfrm>
        </p:spPr>
        <p:txBody>
          <a:bodyPr/>
          <a:lstStyle>
            <a:lvl1pPr marL="228600" indent="-228600">
              <a:spcBef>
                <a:spcPts val="0"/>
              </a:spcBef>
              <a:spcAft>
                <a:spcPts val="1800"/>
              </a:spcAft>
              <a:buNone/>
              <a:defRPr sz="1400" b="0">
                <a:solidFill>
                  <a:schemeClr val="tx1"/>
                </a:solidFill>
                <a:latin typeface="Arial" pitchFamily="34" charset="0"/>
                <a:cs typeface="Arial" pitchFamily="34" charset="0"/>
              </a:defRPr>
            </a:lvl1pPr>
            <a:lvl2pPr marL="228600" indent="-228600">
              <a:spcAft>
                <a:spcPts val="600"/>
              </a:spcAft>
              <a:buNone/>
              <a:defRPr sz="1400" b="0">
                <a:latin typeface="Arial" pitchFamily="34" charset="0"/>
                <a:cs typeface="Arial" pitchFamily="34" charset="0"/>
              </a:defRPr>
            </a:lvl2pPr>
            <a:lvl3pPr marL="228600" indent="-228600">
              <a:buNone/>
              <a:defRPr sz="1400" b="0">
                <a:latin typeface="Arial" pitchFamily="34" charset="0"/>
                <a:cs typeface="Arial" pitchFamily="34" charset="0"/>
              </a:defRPr>
            </a:lvl3pPr>
          </a:lstStyle>
          <a:p>
            <a:pPr lvl="0"/>
            <a:r>
              <a:rPr lang="en-US"/>
              <a:t>Click to edit Master text styles</a:t>
            </a:r>
          </a:p>
          <a:p>
            <a:pPr lvl="1"/>
            <a:r>
              <a:rPr lang="en-US"/>
              <a:t>Second level</a:t>
            </a:r>
          </a:p>
          <a:p>
            <a:pPr lvl="2"/>
            <a:r>
              <a:rPr lang="en-US"/>
              <a:t>Third level</a:t>
            </a:r>
          </a:p>
        </p:txBody>
      </p:sp>
      <p:sp>
        <p:nvSpPr>
          <p:cNvPr id="10" name="Title 9"/>
          <p:cNvSpPr>
            <a:spLocks noGrp="1"/>
          </p:cNvSpPr>
          <p:nvPr>
            <p:ph type="title"/>
          </p:nvPr>
        </p:nvSpPr>
        <p:spPr>
          <a:xfrm>
            <a:off x="609602" y="516000"/>
            <a:ext cx="5748997" cy="461665"/>
          </a:xfrm>
        </p:spPr>
        <p:txBody>
          <a:bodyPr/>
          <a:lstStyle>
            <a:lvl1pPr>
              <a:defRPr sz="3000">
                <a:solidFill>
                  <a:schemeClr val="tx2"/>
                </a:solidFill>
              </a:defRPr>
            </a:lvl1p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16001"/>
            <a:ext cx="10972800" cy="430887"/>
          </a:xfrm>
        </p:spPr>
        <p:txBody>
          <a:bodyPr/>
          <a:lstStyle>
            <a:lvl1pPr>
              <a:defRPr>
                <a:solidFill>
                  <a:schemeClr val="tx2"/>
                </a:solidFill>
              </a:defRPr>
            </a:lvl1pPr>
          </a:lstStyle>
          <a:p>
            <a:r>
              <a:rPr lang="en-US"/>
              <a:t>Click to edit Master title style</a:t>
            </a:r>
          </a:p>
        </p:txBody>
      </p:sp>
      <p:sp>
        <p:nvSpPr>
          <p:cNvPr id="3" name="Footer Placeholder 2"/>
          <p:cNvSpPr>
            <a:spLocks noGrp="1"/>
          </p:cNvSpPr>
          <p:nvPr>
            <p:ph type="ftr" sz="quarter" idx="10"/>
          </p:nvPr>
        </p:nvSpPr>
        <p:spPr>
          <a:xfrm>
            <a:off x="5671108" y="6675120"/>
            <a:ext cx="5730240" cy="107722"/>
          </a:xfrm>
        </p:spPr>
        <p:txBody>
          <a:bodyPr/>
          <a:lstStyle/>
          <a:p>
            <a:r>
              <a:rPr lang="en-US"/>
              <a:t>Business Unit or Department  I  Confidential – For Internal Use Only  I  Enter date in Footer dialogue box  I</a:t>
            </a:r>
          </a:p>
        </p:txBody>
      </p:sp>
      <p:sp>
        <p:nvSpPr>
          <p:cNvPr id="9" name="Text Placeholder 5"/>
          <p:cNvSpPr>
            <a:spLocks noGrp="1"/>
          </p:cNvSpPr>
          <p:nvPr>
            <p:ph type="body" sz="quarter" idx="12"/>
          </p:nvPr>
        </p:nvSpPr>
        <p:spPr>
          <a:xfrm>
            <a:off x="609600" y="1371599"/>
            <a:ext cx="5120640" cy="1431161"/>
          </a:xfrm>
        </p:spPr>
        <p:txBody>
          <a:bodyPr/>
          <a:lstStyle>
            <a:lvl1pPr>
              <a:defRPr sz="18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p:cNvSpPr>
            <a:spLocks noGrp="1"/>
          </p:cNvSpPr>
          <p:nvPr>
            <p:ph type="body" sz="quarter" idx="13"/>
          </p:nvPr>
        </p:nvSpPr>
        <p:spPr>
          <a:xfrm>
            <a:off x="6461760" y="1371599"/>
            <a:ext cx="5120640" cy="1431161"/>
          </a:xfrm>
        </p:spPr>
        <p:txBody>
          <a:bodyPr/>
          <a:lstStyle>
            <a:lvl1pPr>
              <a:defRPr sz="18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4"/>
          </p:nvPr>
        </p:nvSpPr>
        <p:spPr bwMode="gray">
          <a:xfrm>
            <a:off x="11422601" y="6675120"/>
            <a:ext cx="180944" cy="107722"/>
          </a:xfrm>
          <a:prstGeom prst="rect">
            <a:avLst/>
          </a:prstGeom>
        </p:spPr>
        <p:txBody>
          <a:bodyPr vert="horz" wrap="square" lIns="0" tIns="0" rIns="0" bIns="0" rtlCol="0" anchor="ctr">
            <a:spAutoFit/>
          </a:bodyPr>
          <a:lstStyle>
            <a:lvl1pPr algn="r">
              <a:defRPr sz="700">
                <a:solidFill>
                  <a:schemeClr val="tx1"/>
                </a:solidFill>
                <a:latin typeface="Arial" pitchFamily="34" charset="0"/>
                <a:cs typeface="Arial" pitchFamily="34" charset="0"/>
              </a:defRPr>
            </a:lvl1pPr>
          </a:lstStyle>
          <a:p>
            <a:fld id="{4032A675-F524-482E-894B-1E9C8398020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w Subhead &amp; Intro">
    <p:spTree>
      <p:nvGrpSpPr>
        <p:cNvPr id="1" name=""/>
        <p:cNvGrpSpPr/>
        <p:nvPr/>
      </p:nvGrpSpPr>
      <p:grpSpPr>
        <a:xfrm>
          <a:off x="0" y="0"/>
          <a:ext cx="0" cy="0"/>
          <a:chOff x="0" y="0"/>
          <a:chExt cx="0" cy="0"/>
        </a:xfrm>
      </p:grpSpPr>
      <p:sp>
        <p:nvSpPr>
          <p:cNvPr id="2" name="Title 1"/>
          <p:cNvSpPr>
            <a:spLocks noGrp="1"/>
          </p:cNvSpPr>
          <p:nvPr>
            <p:ph type="title"/>
          </p:nvPr>
        </p:nvSpPr>
        <p:spPr>
          <a:xfrm>
            <a:off x="609600" y="516001"/>
            <a:ext cx="10972800" cy="430887"/>
          </a:xfrm>
        </p:spPr>
        <p:txBody>
          <a:bodyPr/>
          <a:lstStyle>
            <a:lvl1pPr>
              <a:defRPr>
                <a:solidFill>
                  <a:schemeClr val="tx2"/>
                </a:solidFill>
              </a:defRPr>
            </a:lvl1pPr>
          </a:lstStyle>
          <a:p>
            <a:r>
              <a:rPr lang="en-US"/>
              <a:t>Click to edit Master title style</a:t>
            </a:r>
          </a:p>
        </p:txBody>
      </p:sp>
      <p:sp>
        <p:nvSpPr>
          <p:cNvPr id="3" name="Footer Placeholder 2"/>
          <p:cNvSpPr>
            <a:spLocks noGrp="1"/>
          </p:cNvSpPr>
          <p:nvPr>
            <p:ph type="ftr" sz="quarter" idx="10"/>
          </p:nvPr>
        </p:nvSpPr>
        <p:spPr/>
        <p:txBody>
          <a:bodyPr/>
          <a:lstStyle/>
          <a:p>
            <a:r>
              <a:rPr lang="en-US"/>
              <a:t>Business Unit or Department  I  Confidential – For Internal Use Only  I  Enter date in Footer dialogue box  I</a:t>
            </a:r>
          </a:p>
        </p:txBody>
      </p:sp>
      <p:sp>
        <p:nvSpPr>
          <p:cNvPr id="8" name="Text Placeholder 5"/>
          <p:cNvSpPr>
            <a:spLocks noGrp="1"/>
          </p:cNvSpPr>
          <p:nvPr>
            <p:ph type="body" sz="quarter" idx="14"/>
          </p:nvPr>
        </p:nvSpPr>
        <p:spPr>
          <a:xfrm>
            <a:off x="609600" y="1371599"/>
            <a:ext cx="5120640" cy="1862048"/>
          </a:xfrm>
        </p:spPr>
        <p:txBody>
          <a:bodyPr vert="horz" lIns="0" tIns="0" rIns="0" bIns="0" rtlCol="0">
            <a:spAutoFit/>
          </a:bodyPr>
          <a:lstStyle>
            <a:lvl1pPr marL="0" indent="0" algn="l" defTabSz="914400" rtl="0" eaLnBrk="1" latinLnBrk="0" hangingPunct="1">
              <a:buClr>
                <a:schemeClr val="tx2"/>
              </a:buClr>
              <a:buFont typeface="Arial" pitchFamily="34" charset="0"/>
              <a:buNone/>
              <a:defRPr lang="en-US" sz="1500" b="1" kern="1200" dirty="0" smtClean="0">
                <a:solidFill>
                  <a:schemeClr val="tx2"/>
                </a:solidFill>
                <a:latin typeface="Arial" pitchFamily="34" charset="0"/>
                <a:ea typeface="+mn-ea"/>
                <a:cs typeface="Arial" pitchFamily="34" charset="0"/>
              </a:defRPr>
            </a:lvl1pPr>
            <a:lvl2pPr marL="0" indent="0" algn="l" defTabSz="914400" rtl="0" eaLnBrk="1" latinLnBrk="0" hangingPunct="1">
              <a:spcBef>
                <a:spcPts val="1200"/>
              </a:spcBef>
              <a:spcAft>
                <a:spcPts val="1800"/>
              </a:spcAft>
              <a:buClr>
                <a:schemeClr val="tx2"/>
              </a:buClr>
              <a:buFont typeface="Arial" pitchFamily="34" charset="0"/>
              <a:buNone/>
              <a:defRPr lang="en-US" sz="1800" b="0" kern="1200" dirty="0" smtClean="0">
                <a:solidFill>
                  <a:schemeClr val="tx1"/>
                </a:solidFill>
                <a:latin typeface="Arial" pitchFamily="34" charset="0"/>
                <a:ea typeface="+mn-ea"/>
                <a:cs typeface="Arial" pitchFamily="34" charset="0"/>
              </a:defRPr>
            </a:lvl2pPr>
            <a:lvl3pPr marL="223838" indent="-223838" algn="l" defTabSz="914400" rtl="0" eaLnBrk="1" latinLnBrk="0" hangingPunct="1">
              <a:spcBef>
                <a:spcPts val="1200"/>
              </a:spcBef>
              <a:buClr>
                <a:schemeClr val="tx2"/>
              </a:buClr>
              <a:buFont typeface="Arial" pitchFamily="34" charset="0"/>
              <a:buChar char="•"/>
              <a:defRPr lang="en-US" sz="1600" b="0" kern="1200" dirty="0" smtClean="0">
                <a:solidFill>
                  <a:schemeClr val="tx1"/>
                </a:solidFill>
                <a:latin typeface="Arial" pitchFamily="34" charset="0"/>
                <a:ea typeface="+mn-ea"/>
                <a:cs typeface="Arial" pitchFamily="34" charset="0"/>
              </a:defRPr>
            </a:lvl3pPr>
            <a:lvl4pPr marL="594360" indent="-228600" algn="l" defTabSz="914400" rtl="0" eaLnBrk="1" latinLnBrk="0" hangingPunct="1">
              <a:buClr>
                <a:schemeClr val="tx2"/>
              </a:buClr>
              <a:buFont typeface="Arial" pitchFamily="34" charset="0"/>
              <a:defRPr lang="en-US" sz="1600" b="0" kern="1200" dirty="0" smtClean="0">
                <a:solidFill>
                  <a:schemeClr val="tx1"/>
                </a:solidFill>
                <a:latin typeface="Arial" pitchFamily="34" charset="0"/>
                <a:ea typeface="+mn-ea"/>
                <a:cs typeface="Arial" pitchFamily="34" charset="0"/>
              </a:defRPr>
            </a:lvl4pPr>
            <a:lvl5pPr marL="868680" algn="l" defTabSz="914400" rtl="0" eaLnBrk="1" latinLnBrk="0" hangingPunct="1">
              <a:buClr>
                <a:schemeClr val="tx2"/>
              </a:buClr>
              <a:buFont typeface="Arial" pitchFamily="34" charset="0"/>
              <a:defRPr lang="en-US" sz="1400" b="0" kern="1200" dirty="0" smtClean="0">
                <a:solidFill>
                  <a:schemeClr val="tx1"/>
                </a:solidFill>
                <a:latin typeface="Arial" pitchFamily="34" charset="0"/>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5"/>
          </p:nvPr>
        </p:nvSpPr>
        <p:spPr>
          <a:xfrm>
            <a:off x="6461760" y="1371599"/>
            <a:ext cx="5120640" cy="1862048"/>
          </a:xfrm>
        </p:spPr>
        <p:txBody>
          <a:bodyPr vert="horz" lIns="0" tIns="0" rIns="0" bIns="0" rtlCol="0">
            <a:spAutoFit/>
          </a:bodyPr>
          <a:lstStyle>
            <a:lvl1pPr marL="0" indent="0" algn="l" defTabSz="914400" rtl="0" eaLnBrk="1" latinLnBrk="0" hangingPunct="1">
              <a:buClr>
                <a:schemeClr val="tx2"/>
              </a:buClr>
              <a:buFont typeface="Arial" pitchFamily="34" charset="0"/>
              <a:buNone/>
              <a:defRPr lang="en-US" sz="1500" b="1" kern="1200" dirty="0" smtClean="0">
                <a:solidFill>
                  <a:schemeClr val="tx2"/>
                </a:solidFill>
                <a:latin typeface="Arial" pitchFamily="34" charset="0"/>
                <a:ea typeface="+mn-ea"/>
                <a:cs typeface="Arial" pitchFamily="34" charset="0"/>
              </a:defRPr>
            </a:lvl1pPr>
            <a:lvl2pPr marL="0" indent="0" algn="l" defTabSz="914400" rtl="0" eaLnBrk="1" latinLnBrk="0" hangingPunct="1">
              <a:spcBef>
                <a:spcPts val="1200"/>
              </a:spcBef>
              <a:spcAft>
                <a:spcPts val="1800"/>
              </a:spcAft>
              <a:buClr>
                <a:schemeClr val="tx2"/>
              </a:buClr>
              <a:buFont typeface="Arial" pitchFamily="34" charset="0"/>
              <a:buNone/>
              <a:defRPr lang="en-US" sz="1800" b="0" kern="1200" dirty="0" smtClean="0">
                <a:solidFill>
                  <a:schemeClr val="tx1"/>
                </a:solidFill>
                <a:latin typeface="Arial" pitchFamily="34" charset="0"/>
                <a:ea typeface="+mn-ea"/>
                <a:cs typeface="Arial" pitchFamily="34" charset="0"/>
              </a:defRPr>
            </a:lvl2pPr>
            <a:lvl3pPr marL="223838" indent="-223838" algn="l" defTabSz="914400" rtl="0" eaLnBrk="1" latinLnBrk="0" hangingPunct="1">
              <a:spcBef>
                <a:spcPts val="1200"/>
              </a:spcBef>
              <a:buClr>
                <a:schemeClr val="tx2"/>
              </a:buClr>
              <a:buFont typeface="Arial" pitchFamily="34" charset="0"/>
              <a:buChar char="•"/>
              <a:defRPr lang="en-US" sz="1600" b="0" kern="1200" dirty="0" smtClean="0">
                <a:solidFill>
                  <a:schemeClr val="tx1"/>
                </a:solidFill>
                <a:latin typeface="Arial" pitchFamily="34" charset="0"/>
                <a:ea typeface="+mn-ea"/>
                <a:cs typeface="Arial" pitchFamily="34" charset="0"/>
              </a:defRPr>
            </a:lvl3pPr>
            <a:lvl4pPr marL="594360" indent="-228600" algn="l" defTabSz="914400" rtl="0" eaLnBrk="1" latinLnBrk="0" hangingPunct="1">
              <a:buClr>
                <a:schemeClr val="tx2"/>
              </a:buClr>
              <a:buFont typeface="Arial" pitchFamily="34" charset="0"/>
              <a:defRPr lang="en-US" sz="1600" b="0" kern="1200" dirty="0" smtClean="0">
                <a:solidFill>
                  <a:schemeClr val="tx1"/>
                </a:solidFill>
                <a:latin typeface="Arial" pitchFamily="34" charset="0"/>
                <a:ea typeface="+mn-ea"/>
                <a:cs typeface="Arial" pitchFamily="34" charset="0"/>
              </a:defRPr>
            </a:lvl4pPr>
            <a:lvl5pPr marL="868680" algn="l" defTabSz="914400" rtl="0" eaLnBrk="1" latinLnBrk="0" hangingPunct="1">
              <a:buClr>
                <a:schemeClr val="tx2"/>
              </a:buClr>
              <a:buFont typeface="Arial" pitchFamily="34" charset="0"/>
              <a:defRPr lang="en-US" sz="1400" b="0" kern="1200" dirty="0" smtClean="0">
                <a:solidFill>
                  <a:schemeClr val="tx1"/>
                </a:solidFill>
                <a:latin typeface="Arial" pitchFamily="34" charset="0"/>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4"/>
          </p:nvPr>
        </p:nvSpPr>
        <p:spPr bwMode="gray">
          <a:xfrm>
            <a:off x="11422601" y="6675120"/>
            <a:ext cx="180944" cy="107722"/>
          </a:xfrm>
          <a:prstGeom prst="rect">
            <a:avLst/>
          </a:prstGeom>
        </p:spPr>
        <p:txBody>
          <a:bodyPr vert="horz" wrap="square" lIns="0" tIns="0" rIns="0" bIns="0" rtlCol="0" anchor="ctr">
            <a:spAutoFit/>
          </a:bodyPr>
          <a:lstStyle>
            <a:lvl1pPr algn="r">
              <a:defRPr sz="700">
                <a:solidFill>
                  <a:schemeClr val="tx1"/>
                </a:solidFill>
                <a:latin typeface="Arial" pitchFamily="34" charset="0"/>
                <a:cs typeface="Arial" pitchFamily="34" charset="0"/>
              </a:defRPr>
            </a:lvl1pPr>
          </a:lstStyle>
          <a:p>
            <a:fld id="{4032A675-F524-482E-894B-1E9C8398020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Footer Placeholder 2"/>
          <p:cNvSpPr>
            <a:spLocks noGrp="1"/>
          </p:cNvSpPr>
          <p:nvPr>
            <p:ph type="ftr" sz="quarter" idx="10"/>
          </p:nvPr>
        </p:nvSpPr>
        <p:spPr>
          <a:xfrm>
            <a:off x="5671108" y="6675120"/>
            <a:ext cx="5730240" cy="107722"/>
          </a:xfrm>
        </p:spPr>
        <p:txBody>
          <a:bodyPr/>
          <a:lstStyle/>
          <a:p>
            <a:r>
              <a:rPr lang="en-US"/>
              <a:t>Business Unit or Department  I  Confidential – For Internal Use Only  I  Enter date in Footer dialogue box  I</a:t>
            </a:r>
          </a:p>
        </p:txBody>
      </p:sp>
      <p:sp>
        <p:nvSpPr>
          <p:cNvPr id="8" name="Slide Number Placeholder 5"/>
          <p:cNvSpPr>
            <a:spLocks noGrp="1"/>
          </p:cNvSpPr>
          <p:nvPr>
            <p:ph type="sldNum" sz="quarter" idx="4"/>
          </p:nvPr>
        </p:nvSpPr>
        <p:spPr bwMode="gray">
          <a:xfrm>
            <a:off x="11422601" y="6675120"/>
            <a:ext cx="180944" cy="107722"/>
          </a:xfrm>
          <a:prstGeom prst="rect">
            <a:avLst/>
          </a:prstGeom>
        </p:spPr>
        <p:txBody>
          <a:bodyPr vert="horz" wrap="square" lIns="0" tIns="0" rIns="0" bIns="0" rtlCol="0" anchor="ctr">
            <a:spAutoFit/>
          </a:bodyPr>
          <a:lstStyle>
            <a:lvl1pPr algn="r">
              <a:defRPr sz="700">
                <a:solidFill>
                  <a:schemeClr val="tx1"/>
                </a:solidFill>
                <a:latin typeface="Arial" pitchFamily="34" charset="0"/>
                <a:cs typeface="Arial" pitchFamily="34" charset="0"/>
              </a:defRPr>
            </a:lvl1pPr>
          </a:lstStyle>
          <a:p>
            <a:fld id="{4032A675-F524-482E-894B-1E9C8398020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Footer Placeholder 2"/>
          <p:cNvSpPr>
            <a:spLocks noGrp="1"/>
          </p:cNvSpPr>
          <p:nvPr>
            <p:ph type="ftr" sz="quarter" idx="10"/>
          </p:nvPr>
        </p:nvSpPr>
        <p:spPr>
          <a:xfrm>
            <a:off x="5671108" y="6675120"/>
            <a:ext cx="5730240" cy="107722"/>
          </a:xfrm>
        </p:spPr>
        <p:txBody>
          <a:bodyPr/>
          <a:lstStyle/>
          <a:p>
            <a:r>
              <a:rPr lang="en-US"/>
              <a:t>Business Unit or Department  I  Confidential – For Internal Use Only  I  Enter date in Footer dialogue box  I</a:t>
            </a:r>
          </a:p>
        </p:txBody>
      </p:sp>
      <p:sp>
        <p:nvSpPr>
          <p:cNvPr id="8" name="Slide Number Placeholder 5"/>
          <p:cNvSpPr>
            <a:spLocks noGrp="1"/>
          </p:cNvSpPr>
          <p:nvPr>
            <p:ph type="sldNum" sz="quarter" idx="4"/>
          </p:nvPr>
        </p:nvSpPr>
        <p:spPr bwMode="gray">
          <a:xfrm>
            <a:off x="11422601" y="6675120"/>
            <a:ext cx="180944" cy="107722"/>
          </a:xfrm>
          <a:prstGeom prst="rect">
            <a:avLst/>
          </a:prstGeom>
        </p:spPr>
        <p:txBody>
          <a:bodyPr vert="horz" wrap="square" lIns="0" tIns="0" rIns="0" bIns="0" rtlCol="0" anchor="ctr">
            <a:spAutoFit/>
          </a:bodyPr>
          <a:lstStyle>
            <a:lvl1pPr algn="r">
              <a:defRPr sz="700">
                <a:solidFill>
                  <a:schemeClr val="tx1"/>
                </a:solidFill>
                <a:latin typeface="Arial" pitchFamily="34" charset="0"/>
                <a:cs typeface="Arial" pitchFamily="34" charset="0"/>
              </a:defRPr>
            </a:lvl1pPr>
          </a:lstStyle>
          <a:p>
            <a:fld id="{4032A675-F524-482E-894B-1E9C8398020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 Slide NO LOGO">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5671108" y="6675120"/>
            <a:ext cx="5730240" cy="107722"/>
          </a:xfrm>
        </p:spPr>
        <p:txBody>
          <a:bodyPr/>
          <a:lstStyle/>
          <a:p>
            <a:r>
              <a:rPr lang="en-US"/>
              <a:t>Business Unit or Department  I  Confidential – For Internal Use Only  I  Enter date in Footer dialogue box  I</a:t>
            </a:r>
          </a:p>
        </p:txBody>
      </p:sp>
      <p:sp>
        <p:nvSpPr>
          <p:cNvPr id="8" name="Slide Number Placeholder 5"/>
          <p:cNvSpPr>
            <a:spLocks noGrp="1"/>
          </p:cNvSpPr>
          <p:nvPr>
            <p:ph type="sldNum" sz="quarter" idx="4"/>
          </p:nvPr>
        </p:nvSpPr>
        <p:spPr bwMode="gray">
          <a:xfrm>
            <a:off x="11422601" y="6675120"/>
            <a:ext cx="180944" cy="107722"/>
          </a:xfrm>
          <a:prstGeom prst="rect">
            <a:avLst/>
          </a:prstGeom>
        </p:spPr>
        <p:txBody>
          <a:bodyPr vert="horz" wrap="square" lIns="0" tIns="0" rIns="0" bIns="0" rtlCol="0" anchor="ctr">
            <a:spAutoFit/>
          </a:bodyPr>
          <a:lstStyle>
            <a:lvl1pPr algn="r">
              <a:defRPr sz="700">
                <a:solidFill>
                  <a:schemeClr val="tx1"/>
                </a:solidFill>
                <a:latin typeface="Arial" pitchFamily="34" charset="0"/>
                <a:cs typeface="Arial" pitchFamily="34" charset="0"/>
              </a:defRPr>
            </a:lvl1pPr>
          </a:lstStyle>
          <a:p>
            <a:fld id="{4032A675-F524-482E-894B-1E9C8398020B}"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thicon graph on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8" name="Text Placeholder 7"/>
          <p:cNvSpPr>
            <a:spLocks noGrp="1"/>
          </p:cNvSpPr>
          <p:nvPr>
            <p:ph type="body" sz="quarter" idx="13"/>
          </p:nvPr>
        </p:nvSpPr>
        <p:spPr>
          <a:xfrm>
            <a:off x="8064501" y="1384301"/>
            <a:ext cx="3551767" cy="584775"/>
          </a:xfrm>
        </p:spPr>
        <p:txBody>
          <a:bodyPr>
            <a:noAutofit/>
          </a:bodyPr>
          <a:lstStyle>
            <a:lvl1pPr marL="0" indent="0">
              <a:lnSpc>
                <a:spcPct val="100000"/>
              </a:lnSpc>
              <a:spcAft>
                <a:spcPts val="600"/>
              </a:spcAft>
              <a:buNone/>
              <a:defRPr sz="1400" b="0">
                <a:solidFill>
                  <a:schemeClr val="tx1"/>
                </a:solidFill>
              </a:defRPr>
            </a:lvl1pPr>
            <a:lvl2pPr marL="0" indent="0">
              <a:spcBef>
                <a:spcPts val="1200"/>
              </a:spcBef>
              <a:buNone/>
              <a:defRPr sz="900">
                <a:solidFill>
                  <a:schemeClr val="tx1">
                    <a:lumMod val="50000"/>
                  </a:schemeClr>
                </a:solidFill>
              </a:defRPr>
            </a:lvl2pPr>
          </a:lstStyle>
          <a:p>
            <a:pPr lvl="0"/>
            <a:r>
              <a:rPr lang="en-US"/>
              <a:t>Click to edit Master text styles</a:t>
            </a:r>
          </a:p>
          <a:p>
            <a:pPr lvl="1"/>
            <a:r>
              <a:rPr lang="en-US"/>
              <a:t>Second level</a:t>
            </a:r>
          </a:p>
        </p:txBody>
      </p:sp>
      <p:sp>
        <p:nvSpPr>
          <p:cNvPr id="10" name="Footer Placeholder 4"/>
          <p:cNvSpPr>
            <a:spLocks noGrp="1"/>
          </p:cNvSpPr>
          <p:nvPr>
            <p:ph type="ftr" sz="quarter" idx="3"/>
          </p:nvPr>
        </p:nvSpPr>
        <p:spPr>
          <a:xfrm>
            <a:off x="7120048" y="6675120"/>
            <a:ext cx="4281300" cy="107722"/>
          </a:xfrm>
          <a:prstGeom prst="rect">
            <a:avLst/>
          </a:prstGeom>
        </p:spPr>
        <p:txBody>
          <a:bodyPr vert="horz" wrap="none" lIns="0" tIns="0" rIns="45720" bIns="0" rtlCol="0" anchor="ctr">
            <a:spAutoFit/>
          </a:bodyPr>
          <a:lstStyle>
            <a:lvl1pPr algn="r">
              <a:defRPr sz="700" b="0">
                <a:solidFill>
                  <a:schemeClr val="tx1"/>
                </a:solidFill>
                <a:latin typeface="Arial" pitchFamily="34" charset="0"/>
                <a:cs typeface="Arial" pitchFamily="34" charset="0"/>
              </a:defRPr>
            </a:lvl1pPr>
          </a:lstStyle>
          <a:p>
            <a:r>
              <a:rPr lang="en-US"/>
              <a:t>Business Unit or Department  I  Confidential – For Internal Use Only  I  Enter date in Footer dialogue box  I</a:t>
            </a:r>
          </a:p>
        </p:txBody>
      </p:sp>
      <p:sp>
        <p:nvSpPr>
          <p:cNvPr id="9" name="Chart Placeholder 8"/>
          <p:cNvSpPr>
            <a:spLocks noGrp="1"/>
          </p:cNvSpPr>
          <p:nvPr>
            <p:ph type="chart" sz="quarter" idx="14"/>
          </p:nvPr>
        </p:nvSpPr>
        <p:spPr>
          <a:xfrm>
            <a:off x="620185" y="1720799"/>
            <a:ext cx="7251700" cy="3931920"/>
          </a:xfrm>
        </p:spPr>
        <p:txBody>
          <a:bodyPr anchor="ctr" anchorCtr="1">
            <a:noAutofit/>
          </a:bodyPr>
          <a:lstStyle>
            <a:lvl1pPr marL="0" indent="0">
              <a:buNone/>
              <a:defRPr sz="2800"/>
            </a:lvl1pPr>
          </a:lstStyle>
          <a:p>
            <a:r>
              <a:rPr lang="en-US"/>
              <a:t>Click icon to add chart</a:t>
            </a:r>
          </a:p>
        </p:txBody>
      </p:sp>
      <p:sp>
        <p:nvSpPr>
          <p:cNvPr id="14" name="Content Placeholder 13"/>
          <p:cNvSpPr>
            <a:spLocks noGrp="1"/>
          </p:cNvSpPr>
          <p:nvPr>
            <p:ph sz="quarter" idx="15"/>
          </p:nvPr>
        </p:nvSpPr>
        <p:spPr>
          <a:xfrm>
            <a:off x="620184" y="1384300"/>
            <a:ext cx="7071360" cy="230832"/>
          </a:xfrm>
        </p:spPr>
        <p:txBody>
          <a:bodyPr/>
          <a:lstStyle>
            <a:lvl1pPr marL="0" indent="0">
              <a:buNone/>
              <a:defRPr sz="1500" b="1">
                <a:solidFill>
                  <a:schemeClr val="tx2"/>
                </a:solidFill>
              </a:defRPr>
            </a:lvl1pPr>
          </a:lstStyle>
          <a:p>
            <a:pPr lvl="0"/>
            <a:r>
              <a:rPr lang="en-US"/>
              <a:t>Click to edit Master text styles</a:t>
            </a:r>
          </a:p>
        </p:txBody>
      </p:sp>
      <p:sp>
        <p:nvSpPr>
          <p:cNvPr id="13" name="Slide Number Placeholder 5"/>
          <p:cNvSpPr>
            <a:spLocks noGrp="1"/>
          </p:cNvSpPr>
          <p:nvPr>
            <p:ph type="sldNum" sz="quarter" idx="4"/>
          </p:nvPr>
        </p:nvSpPr>
        <p:spPr bwMode="gray">
          <a:xfrm>
            <a:off x="11422601" y="6675120"/>
            <a:ext cx="180944" cy="107722"/>
          </a:xfrm>
          <a:prstGeom prst="rect">
            <a:avLst/>
          </a:prstGeom>
        </p:spPr>
        <p:txBody>
          <a:bodyPr vert="horz" wrap="square" lIns="0" tIns="0" rIns="0" bIns="0" rtlCol="0" anchor="ctr">
            <a:spAutoFit/>
          </a:bodyPr>
          <a:lstStyle>
            <a:lvl1pPr algn="r">
              <a:defRPr sz="700">
                <a:solidFill>
                  <a:schemeClr val="tx1"/>
                </a:solidFill>
                <a:latin typeface="Arial" pitchFamily="34" charset="0"/>
                <a:cs typeface="Arial" pitchFamily="34" charset="0"/>
              </a:defRPr>
            </a:lvl1pPr>
          </a:lstStyle>
          <a:p>
            <a:fld id="{4032A675-F524-482E-894B-1E9C8398020B}"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thicon Two Charts &amp;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516001"/>
            <a:ext cx="10972800" cy="430887"/>
          </a:xfrm>
        </p:spPr>
        <p:txBody>
          <a:bodyPr/>
          <a:lstStyle>
            <a:lvl1pPr>
              <a:defRPr>
                <a:solidFill>
                  <a:schemeClr val="tx2"/>
                </a:solidFill>
              </a:defRPr>
            </a:lvl1pPr>
          </a:lstStyle>
          <a:p>
            <a:r>
              <a:rPr lang="en-US"/>
              <a:t>Click to edit Master title style</a:t>
            </a:r>
          </a:p>
        </p:txBody>
      </p:sp>
      <p:sp>
        <p:nvSpPr>
          <p:cNvPr id="3" name="Footer Placeholder 2"/>
          <p:cNvSpPr>
            <a:spLocks noGrp="1"/>
          </p:cNvSpPr>
          <p:nvPr>
            <p:ph type="ftr" sz="quarter" idx="10"/>
          </p:nvPr>
        </p:nvSpPr>
        <p:spPr>
          <a:xfrm>
            <a:off x="5671108" y="6675120"/>
            <a:ext cx="5730240" cy="107722"/>
          </a:xfrm>
        </p:spPr>
        <p:txBody>
          <a:bodyPr/>
          <a:lstStyle/>
          <a:p>
            <a:r>
              <a:rPr lang="en-US"/>
              <a:t>Business Unit or Department  I  Confidential – For Internal Use Only  I  Enter date in Footer dialogue box  I</a:t>
            </a:r>
          </a:p>
        </p:txBody>
      </p:sp>
      <p:sp>
        <p:nvSpPr>
          <p:cNvPr id="6" name="Text Placeholder 5"/>
          <p:cNvSpPr>
            <a:spLocks noGrp="1"/>
          </p:cNvSpPr>
          <p:nvPr>
            <p:ph type="body" sz="quarter" idx="12"/>
          </p:nvPr>
        </p:nvSpPr>
        <p:spPr>
          <a:xfrm>
            <a:off x="620184" y="4754881"/>
            <a:ext cx="5120640" cy="584775"/>
          </a:xfrm>
        </p:spPr>
        <p:txBody>
          <a:bodyPr/>
          <a:lstStyle>
            <a:lvl1pPr marL="0" indent="0">
              <a:spcAft>
                <a:spcPts val="600"/>
              </a:spcAft>
              <a:buNone/>
              <a:defRPr sz="1400" b="0">
                <a:solidFill>
                  <a:schemeClr val="tx1"/>
                </a:solidFill>
              </a:defRPr>
            </a:lvl1pPr>
            <a:lvl2pPr marL="0" indent="0">
              <a:spcBef>
                <a:spcPts val="1200"/>
              </a:spcBef>
              <a:buNone/>
              <a:defRPr sz="900">
                <a:solidFill>
                  <a:schemeClr val="tx1">
                    <a:lumMod val="50000"/>
                  </a:schemeClr>
                </a:solidFill>
              </a:defRPr>
            </a:lvl2pPr>
          </a:lstStyle>
          <a:p>
            <a:pPr lvl="0"/>
            <a:r>
              <a:rPr lang="en-US"/>
              <a:t>Click to edit Master text styles</a:t>
            </a:r>
          </a:p>
          <a:p>
            <a:pPr lvl="1"/>
            <a:r>
              <a:rPr lang="en-US"/>
              <a:t>Second level</a:t>
            </a:r>
          </a:p>
        </p:txBody>
      </p:sp>
      <p:sp>
        <p:nvSpPr>
          <p:cNvPr id="8" name="Text Placeholder 7"/>
          <p:cNvSpPr>
            <a:spLocks noGrp="1"/>
          </p:cNvSpPr>
          <p:nvPr>
            <p:ph type="body" sz="quarter" idx="13"/>
          </p:nvPr>
        </p:nvSpPr>
        <p:spPr>
          <a:xfrm>
            <a:off x="6461760" y="4754881"/>
            <a:ext cx="5120640" cy="584775"/>
          </a:xfrm>
        </p:spPr>
        <p:txBody>
          <a:bodyPr/>
          <a:lstStyle>
            <a:lvl1pPr marL="0" indent="0">
              <a:spcAft>
                <a:spcPts val="600"/>
              </a:spcAft>
              <a:buNone/>
              <a:defRPr sz="1400" b="0">
                <a:solidFill>
                  <a:schemeClr val="tx1"/>
                </a:solidFill>
              </a:defRPr>
            </a:lvl1pPr>
            <a:lvl2pPr marL="0" indent="0">
              <a:spcBef>
                <a:spcPts val="1200"/>
              </a:spcBef>
              <a:buNone/>
              <a:defRPr sz="900">
                <a:solidFill>
                  <a:schemeClr val="tx1">
                    <a:lumMod val="50000"/>
                  </a:schemeClr>
                </a:solidFill>
              </a:defRPr>
            </a:lvl2pPr>
          </a:lstStyle>
          <a:p>
            <a:pPr lvl="0"/>
            <a:r>
              <a:rPr lang="en-US"/>
              <a:t>Click to edit Master text styles</a:t>
            </a:r>
          </a:p>
          <a:p>
            <a:pPr lvl="1"/>
            <a:r>
              <a:rPr lang="en-US"/>
              <a:t>Second level</a:t>
            </a:r>
          </a:p>
        </p:txBody>
      </p:sp>
      <p:sp>
        <p:nvSpPr>
          <p:cNvPr id="10" name="Text Placeholder 9"/>
          <p:cNvSpPr>
            <a:spLocks noGrp="1"/>
          </p:cNvSpPr>
          <p:nvPr>
            <p:ph type="body" sz="quarter" idx="14"/>
          </p:nvPr>
        </p:nvSpPr>
        <p:spPr>
          <a:xfrm>
            <a:off x="620184" y="1371600"/>
            <a:ext cx="5120640" cy="230832"/>
          </a:xfrm>
        </p:spPr>
        <p:txBody>
          <a:bodyPr anchor="t" anchorCtr="0"/>
          <a:lstStyle>
            <a:lvl1pPr marL="0" indent="0">
              <a:buNone/>
              <a:defRPr sz="1500" b="1">
                <a:solidFill>
                  <a:schemeClr val="tx2"/>
                </a:solidFill>
              </a:defRPr>
            </a:lvl1pPr>
          </a:lstStyle>
          <a:p>
            <a:pPr lvl="0"/>
            <a:r>
              <a:rPr lang="en-US"/>
              <a:t>Click to edit Master text styles</a:t>
            </a:r>
          </a:p>
        </p:txBody>
      </p:sp>
      <p:sp>
        <p:nvSpPr>
          <p:cNvPr id="12" name="Text Placeholder 11"/>
          <p:cNvSpPr>
            <a:spLocks noGrp="1"/>
          </p:cNvSpPr>
          <p:nvPr>
            <p:ph type="body" sz="quarter" idx="15"/>
          </p:nvPr>
        </p:nvSpPr>
        <p:spPr>
          <a:xfrm>
            <a:off x="6461760" y="1371600"/>
            <a:ext cx="5120640" cy="230832"/>
          </a:xfrm>
        </p:spPr>
        <p:txBody>
          <a:bodyPr/>
          <a:lstStyle>
            <a:lvl1pPr marL="0" indent="0">
              <a:buNone/>
              <a:defRPr sz="1500" b="1">
                <a:solidFill>
                  <a:schemeClr val="tx2"/>
                </a:solidFill>
              </a:defRPr>
            </a:lvl1pPr>
          </a:lstStyle>
          <a:p>
            <a:pPr lvl="0"/>
            <a:r>
              <a:rPr lang="en-US"/>
              <a:t>Click to edit Master text styles</a:t>
            </a:r>
          </a:p>
        </p:txBody>
      </p:sp>
      <p:sp>
        <p:nvSpPr>
          <p:cNvPr id="16" name="Chart Placeholder 15"/>
          <p:cNvSpPr>
            <a:spLocks noGrp="1"/>
          </p:cNvSpPr>
          <p:nvPr>
            <p:ph type="chart" sz="quarter" idx="16"/>
          </p:nvPr>
        </p:nvSpPr>
        <p:spPr>
          <a:xfrm>
            <a:off x="620184" y="1715616"/>
            <a:ext cx="5120640" cy="2926080"/>
          </a:xfrm>
        </p:spPr>
        <p:txBody>
          <a:bodyPr anchor="ctr" anchorCtr="1">
            <a:noAutofit/>
          </a:bodyPr>
          <a:lstStyle>
            <a:lvl1pPr>
              <a:buNone/>
              <a:defRPr/>
            </a:lvl1pPr>
          </a:lstStyle>
          <a:p>
            <a:r>
              <a:rPr lang="en-US"/>
              <a:t>Click icon to add chart</a:t>
            </a:r>
          </a:p>
        </p:txBody>
      </p:sp>
      <p:sp>
        <p:nvSpPr>
          <p:cNvPr id="18" name="Chart Placeholder 17"/>
          <p:cNvSpPr>
            <a:spLocks noGrp="1"/>
          </p:cNvSpPr>
          <p:nvPr>
            <p:ph type="chart" sz="quarter" idx="17"/>
          </p:nvPr>
        </p:nvSpPr>
        <p:spPr>
          <a:xfrm>
            <a:off x="6461760" y="1715616"/>
            <a:ext cx="5120640" cy="2926080"/>
          </a:xfrm>
        </p:spPr>
        <p:txBody>
          <a:bodyPr anchor="ctr" anchorCtr="1">
            <a:noAutofit/>
          </a:bodyPr>
          <a:lstStyle>
            <a:lvl1pPr>
              <a:buNone/>
              <a:defRPr/>
            </a:lvl1pPr>
          </a:lstStyle>
          <a:p>
            <a:r>
              <a:rPr lang="en-US"/>
              <a:t>Click icon to add chart</a:t>
            </a:r>
          </a:p>
        </p:txBody>
      </p:sp>
      <p:sp>
        <p:nvSpPr>
          <p:cNvPr id="13" name="Slide Number Placeholder 5"/>
          <p:cNvSpPr>
            <a:spLocks noGrp="1"/>
          </p:cNvSpPr>
          <p:nvPr>
            <p:ph type="sldNum" sz="quarter" idx="4"/>
          </p:nvPr>
        </p:nvSpPr>
        <p:spPr bwMode="gray">
          <a:xfrm>
            <a:off x="11422601" y="6675120"/>
            <a:ext cx="180944" cy="107722"/>
          </a:xfrm>
          <a:prstGeom prst="rect">
            <a:avLst/>
          </a:prstGeom>
        </p:spPr>
        <p:txBody>
          <a:bodyPr vert="horz" wrap="square" lIns="0" tIns="0" rIns="0" bIns="0" rtlCol="0" anchor="ctr">
            <a:spAutoFit/>
          </a:bodyPr>
          <a:lstStyle>
            <a:lvl1pPr algn="r">
              <a:defRPr sz="700">
                <a:solidFill>
                  <a:schemeClr val="tx1"/>
                </a:solidFill>
                <a:latin typeface="Arial" pitchFamily="34" charset="0"/>
                <a:cs typeface="Arial" pitchFamily="34" charset="0"/>
              </a:defRPr>
            </a:lvl1pPr>
          </a:lstStyle>
          <a:p>
            <a:fld id="{4032A675-F524-482E-894B-1E9C8398020B}"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Business Unit or Department  I  Confidential – For Internal Use Only  I  Enter date in Footer dialogue box  I</a:t>
            </a:r>
          </a:p>
        </p:txBody>
      </p:sp>
      <p:sp>
        <p:nvSpPr>
          <p:cNvPr id="3" name="Slide Number Placeholder 2"/>
          <p:cNvSpPr>
            <a:spLocks noGrp="1"/>
          </p:cNvSpPr>
          <p:nvPr>
            <p:ph type="sldNum" sz="quarter" idx="11"/>
          </p:nvPr>
        </p:nvSpPr>
        <p:spPr/>
        <p:txBody>
          <a:bodyPr/>
          <a:lstStyle/>
          <a:p>
            <a:fld id="{4032A675-F524-482E-894B-1E9C8398020B}" type="slidenum">
              <a:rPr lang="en-US" smtClean="0"/>
              <a:pPr/>
              <a:t>‹#›</a:t>
            </a:fld>
            <a:endParaRPr lang="en-US"/>
          </a:p>
        </p:txBody>
      </p:sp>
    </p:spTree>
    <p:extLst>
      <p:ext uri="{BB962C8B-B14F-4D97-AF65-F5344CB8AC3E}">
        <p14:creationId xmlns:p14="http://schemas.microsoft.com/office/powerpoint/2010/main" val="4060228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8024313-0D86-4752-A490-33D55BE1D07D}" type="datetimeFigureOut">
              <a:rPr lang="en-US" smtClean="0"/>
              <a:t>3/3/2021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81D90-59DF-41B5-8AF1-BB420F134BA3}" type="slidenum">
              <a:rPr lang="en-US" smtClean="0"/>
              <a:t>‹#›</a:t>
            </a:fld>
            <a:endParaRPr lang="en-US"/>
          </a:p>
        </p:txBody>
      </p:sp>
    </p:spTree>
    <p:extLst>
      <p:ext uri="{BB962C8B-B14F-4D97-AF65-F5344CB8AC3E}">
        <p14:creationId xmlns:p14="http://schemas.microsoft.com/office/powerpoint/2010/main" val="1780862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024313-0D86-4752-A490-33D55BE1D07D}" type="datetimeFigureOut">
              <a:rPr lang="en-US" smtClean="0"/>
              <a:t>3/3/2021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81D90-59DF-41B5-8AF1-BB420F134BA3}" type="slidenum">
              <a:rPr lang="en-US" smtClean="0"/>
              <a:t>‹#›</a:t>
            </a:fld>
            <a:endParaRPr lang="en-US"/>
          </a:p>
        </p:txBody>
      </p:sp>
    </p:spTree>
    <p:extLst>
      <p:ext uri="{BB962C8B-B14F-4D97-AF65-F5344CB8AC3E}">
        <p14:creationId xmlns:p14="http://schemas.microsoft.com/office/powerpoint/2010/main" val="3115334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609600" y="2697163"/>
            <a:ext cx="5486400" cy="1107996"/>
          </a:xfrm>
        </p:spPr>
        <p:txBody>
          <a:bodyPr/>
          <a:lstStyle>
            <a:lvl1pPr marL="228600" indent="-228600">
              <a:spcBef>
                <a:spcPts val="0"/>
              </a:spcBef>
              <a:spcAft>
                <a:spcPts val="1800"/>
              </a:spcAft>
              <a:buNone/>
              <a:defRPr sz="1400" b="0">
                <a:solidFill>
                  <a:schemeClr val="tx1"/>
                </a:solidFill>
                <a:latin typeface="Arial" pitchFamily="34" charset="0"/>
                <a:cs typeface="Arial" pitchFamily="34" charset="0"/>
              </a:defRPr>
            </a:lvl1pPr>
            <a:lvl2pPr marL="228600" indent="-228600">
              <a:spcAft>
                <a:spcPts val="600"/>
              </a:spcAft>
              <a:buNone/>
              <a:defRPr sz="1400" b="0">
                <a:latin typeface="Arial" pitchFamily="34" charset="0"/>
                <a:cs typeface="Arial" pitchFamily="34" charset="0"/>
              </a:defRPr>
            </a:lvl2pPr>
            <a:lvl3pPr marL="228600" indent="-228600">
              <a:buNone/>
              <a:defRPr sz="1400" b="0">
                <a:latin typeface="Arial" pitchFamily="34" charset="0"/>
                <a:cs typeface="Arial" pitchFamily="34" charset="0"/>
              </a:defRPr>
            </a:lvl3pPr>
          </a:lstStyle>
          <a:p>
            <a:pPr lvl="0"/>
            <a:r>
              <a:rPr lang="en-US"/>
              <a:t>Click to edit Master text styles</a:t>
            </a:r>
          </a:p>
          <a:p>
            <a:pPr lvl="1"/>
            <a:r>
              <a:rPr lang="en-US"/>
              <a:t>Second level</a:t>
            </a:r>
          </a:p>
          <a:p>
            <a:pPr lvl="2"/>
            <a:r>
              <a:rPr lang="en-US"/>
              <a:t>Third level</a:t>
            </a:r>
          </a:p>
        </p:txBody>
      </p:sp>
      <p:sp>
        <p:nvSpPr>
          <p:cNvPr id="10" name="Title 9"/>
          <p:cNvSpPr>
            <a:spLocks noGrp="1"/>
          </p:cNvSpPr>
          <p:nvPr>
            <p:ph type="title"/>
          </p:nvPr>
        </p:nvSpPr>
        <p:spPr>
          <a:xfrm>
            <a:off x="609602" y="516000"/>
            <a:ext cx="5748997" cy="461665"/>
          </a:xfrm>
        </p:spPr>
        <p:txBody>
          <a:bodyPr/>
          <a:lstStyle>
            <a:lvl1pPr>
              <a:defRPr sz="3000">
                <a:solidFill>
                  <a:schemeClr val="tx2"/>
                </a:solidFill>
              </a:defRPr>
            </a:lvl1pPr>
          </a:lstStyle>
          <a:p>
            <a:r>
              <a:rPr lang="en-US"/>
              <a:t>Click to edit Master title style</a:t>
            </a:r>
          </a:p>
        </p:txBody>
      </p:sp>
      <p:pic>
        <p:nvPicPr>
          <p:cNvPr id="12" name="Picture 11" descr="ESpct_CG1AS1_Red_Darker2_RGB.png"/>
          <p:cNvPicPr>
            <a:picLocks noChangeAspect="1"/>
          </p:cNvPicPr>
          <p:nvPr userDrawn="1"/>
        </p:nvPicPr>
        <p:blipFill rotWithShape="1">
          <a:blip r:embed="rId2">
            <a:extLst>
              <a:ext uri="{28A0092B-C50C-407E-A947-70E740481C1C}">
                <a14:useLocalDpi xmlns:a14="http://schemas.microsoft.com/office/drawing/2010/main" val="0"/>
              </a:ext>
            </a:extLst>
          </a:blip>
          <a:srcRect t="7941" r="26029"/>
          <a:stretch/>
        </p:blipFill>
        <p:spPr>
          <a:xfrm>
            <a:off x="6392335" y="0"/>
            <a:ext cx="5808133" cy="5421312"/>
          </a:xfrm>
          <a:prstGeom prst="rect">
            <a:avLst/>
          </a:prstGeom>
        </p:spPr>
      </p:pic>
    </p:spTree>
    <p:extLst>
      <p:ext uri="{BB962C8B-B14F-4D97-AF65-F5344CB8AC3E}">
        <p14:creationId xmlns:p14="http://schemas.microsoft.com/office/powerpoint/2010/main" val="348308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1" name="Footer Placeholder 4"/>
          <p:cNvSpPr>
            <a:spLocks noGrp="1"/>
          </p:cNvSpPr>
          <p:nvPr>
            <p:ph type="ftr" sz="quarter" idx="3"/>
          </p:nvPr>
        </p:nvSpPr>
        <p:spPr>
          <a:xfrm>
            <a:off x="5671108" y="6675120"/>
            <a:ext cx="5730240" cy="107722"/>
          </a:xfrm>
          <a:prstGeom prst="rect">
            <a:avLst/>
          </a:prstGeom>
        </p:spPr>
        <p:txBody>
          <a:bodyPr vert="horz" wrap="none" lIns="0" tIns="0" rIns="45720" bIns="0" rtlCol="0" anchor="ctr">
            <a:noAutofit/>
          </a:bodyPr>
          <a:lstStyle>
            <a:lvl1pPr algn="r">
              <a:defRPr sz="700" b="0">
                <a:solidFill>
                  <a:schemeClr val="tx1"/>
                </a:solidFill>
                <a:latin typeface="Arial" pitchFamily="34" charset="0"/>
                <a:cs typeface="Arial" pitchFamily="34" charset="0"/>
              </a:defRPr>
            </a:lvl1pPr>
          </a:lstStyle>
          <a:p>
            <a:r>
              <a:rPr lang="en-US"/>
              <a:t>Business Unit or Department  I  Confidential – For Internal Use Only  I  Enter date in Footer dialogue box  I</a:t>
            </a:r>
          </a:p>
        </p:txBody>
      </p:sp>
      <p:sp>
        <p:nvSpPr>
          <p:cNvPr id="7" name="Text Placeholder 6"/>
          <p:cNvSpPr>
            <a:spLocks noGrp="1"/>
          </p:cNvSpPr>
          <p:nvPr>
            <p:ph type="body" sz="quarter" idx="10"/>
          </p:nvPr>
        </p:nvSpPr>
        <p:spPr>
          <a:xfrm>
            <a:off x="609600" y="1600200"/>
            <a:ext cx="10972800" cy="1554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bwMode="gray">
          <a:xfrm>
            <a:off x="11422601" y="6675120"/>
            <a:ext cx="180944" cy="107722"/>
          </a:xfrm>
          <a:prstGeom prst="rect">
            <a:avLst/>
          </a:prstGeom>
        </p:spPr>
        <p:txBody>
          <a:bodyPr vert="horz" wrap="square" lIns="0" tIns="0" rIns="0" bIns="0" rtlCol="0" anchor="ctr">
            <a:spAutoFit/>
          </a:bodyPr>
          <a:lstStyle>
            <a:lvl1pPr algn="r">
              <a:defRPr sz="700">
                <a:solidFill>
                  <a:schemeClr val="tx1"/>
                </a:solidFill>
                <a:latin typeface="Arial" pitchFamily="34" charset="0"/>
                <a:cs typeface="Arial" pitchFamily="34" charset="0"/>
              </a:defRPr>
            </a:lvl1pPr>
          </a:lstStyle>
          <a:p>
            <a:fld id="{4032A675-F524-482E-894B-1E9C8398020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1" name="Footer Placeholder 4"/>
          <p:cNvSpPr>
            <a:spLocks noGrp="1"/>
          </p:cNvSpPr>
          <p:nvPr>
            <p:ph type="ftr" sz="quarter" idx="3"/>
          </p:nvPr>
        </p:nvSpPr>
        <p:spPr>
          <a:xfrm>
            <a:off x="5671108" y="6675120"/>
            <a:ext cx="5730240" cy="107722"/>
          </a:xfrm>
          <a:prstGeom prst="rect">
            <a:avLst/>
          </a:prstGeom>
        </p:spPr>
        <p:txBody>
          <a:bodyPr vert="horz" wrap="none" lIns="0" tIns="0" rIns="45720" bIns="0" rtlCol="0" anchor="ctr">
            <a:noAutofit/>
          </a:bodyPr>
          <a:lstStyle>
            <a:lvl1pPr algn="r">
              <a:defRPr sz="700" b="0">
                <a:solidFill>
                  <a:schemeClr val="tx1"/>
                </a:solidFill>
                <a:latin typeface="Arial" pitchFamily="34" charset="0"/>
                <a:cs typeface="Arial" pitchFamily="34" charset="0"/>
              </a:defRPr>
            </a:lvl1pPr>
          </a:lstStyle>
          <a:p>
            <a:r>
              <a:rPr lang="en-US"/>
              <a:t>Business Unit or Department  I  Confidential – For Internal Use Only  I  Enter date in Footer dialogue box  I</a:t>
            </a:r>
          </a:p>
        </p:txBody>
      </p:sp>
      <p:sp>
        <p:nvSpPr>
          <p:cNvPr id="7" name="Text Placeholder 6"/>
          <p:cNvSpPr>
            <a:spLocks noGrp="1"/>
          </p:cNvSpPr>
          <p:nvPr>
            <p:ph type="body" sz="quarter" idx="10"/>
          </p:nvPr>
        </p:nvSpPr>
        <p:spPr>
          <a:xfrm>
            <a:off x="609600" y="1600200"/>
            <a:ext cx="10972800" cy="1554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bwMode="gray">
          <a:xfrm>
            <a:off x="11422601" y="6675120"/>
            <a:ext cx="180944" cy="107722"/>
          </a:xfrm>
          <a:prstGeom prst="rect">
            <a:avLst/>
          </a:prstGeom>
        </p:spPr>
        <p:txBody>
          <a:bodyPr vert="horz" wrap="square" lIns="0" tIns="0" rIns="0" bIns="0" rtlCol="0" anchor="ctr">
            <a:spAutoFit/>
          </a:bodyPr>
          <a:lstStyle>
            <a:lvl1pPr algn="r">
              <a:defRPr sz="700">
                <a:solidFill>
                  <a:schemeClr val="tx1"/>
                </a:solidFill>
                <a:latin typeface="Arial" pitchFamily="34" charset="0"/>
                <a:cs typeface="Arial" pitchFamily="34" charset="0"/>
              </a:defRPr>
            </a:lvl1pPr>
          </a:lstStyle>
          <a:p>
            <a:fld id="{4032A675-F524-482E-894B-1E9C8398020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 Subhead &amp; Intro Paragrap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0" name="Text Placeholder 9"/>
          <p:cNvSpPr>
            <a:spLocks noGrp="1"/>
          </p:cNvSpPr>
          <p:nvPr>
            <p:ph type="body" sz="quarter" idx="13" hasCustomPrompt="1"/>
          </p:nvPr>
        </p:nvSpPr>
        <p:spPr>
          <a:xfrm>
            <a:off x="609600" y="1600939"/>
            <a:ext cx="11006667" cy="1954381"/>
          </a:xfrm>
        </p:spPr>
        <p:txBody>
          <a:bodyPr/>
          <a:lstStyle>
            <a:lvl1pPr marL="0" indent="0">
              <a:buNone/>
              <a:defRPr sz="1500" b="1">
                <a:solidFill>
                  <a:schemeClr val="tx2"/>
                </a:solidFill>
              </a:defRPr>
            </a:lvl1pPr>
            <a:lvl2pPr marL="0" indent="0">
              <a:spcBef>
                <a:spcPts val="1200"/>
              </a:spcBef>
              <a:spcAft>
                <a:spcPts val="1800"/>
              </a:spcAft>
              <a:buNone/>
              <a:defRPr sz="2000"/>
            </a:lvl2pPr>
            <a:lvl3pPr marL="228600">
              <a:spcBef>
                <a:spcPts val="1200"/>
              </a:spcBef>
              <a:buFont typeface="Arial" pitchFamily="34" charset="0"/>
              <a:buChar char="•"/>
              <a:defRPr/>
            </a:lvl3pPr>
            <a:lvl4pPr marL="548640">
              <a:defRPr sz="1800"/>
            </a:lvl4pPr>
            <a:lvl5pPr marL="868680">
              <a:defRPr sz="1600"/>
            </a:lvl5pPr>
          </a:lstStyle>
          <a:p>
            <a:pPr lvl="0"/>
            <a:r>
              <a:rPr lang="en-US"/>
              <a:t>Click to edit subhead text</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a:spLocks noGrp="1"/>
          </p:cNvSpPr>
          <p:nvPr>
            <p:ph type="ftr" sz="quarter" idx="3"/>
          </p:nvPr>
        </p:nvSpPr>
        <p:spPr>
          <a:xfrm>
            <a:off x="7120048" y="6675120"/>
            <a:ext cx="4281300" cy="107722"/>
          </a:xfrm>
          <a:prstGeom prst="rect">
            <a:avLst/>
          </a:prstGeom>
        </p:spPr>
        <p:txBody>
          <a:bodyPr vert="horz" wrap="none" lIns="0" tIns="0" rIns="45720" bIns="0" rtlCol="0" anchor="ctr">
            <a:spAutoFit/>
          </a:bodyPr>
          <a:lstStyle>
            <a:lvl1pPr algn="r">
              <a:defRPr sz="700" b="0">
                <a:solidFill>
                  <a:schemeClr val="tx1"/>
                </a:solidFill>
                <a:latin typeface="Arial" pitchFamily="34" charset="0"/>
                <a:cs typeface="Arial" pitchFamily="34" charset="0"/>
              </a:defRPr>
            </a:lvl1pPr>
          </a:lstStyle>
          <a:p>
            <a:r>
              <a:rPr lang="en-US"/>
              <a:t>Business Unit or Department  I  Confidential – For Internal Use Only  I  Enter date in Footer dialogue box  I</a:t>
            </a:r>
          </a:p>
        </p:txBody>
      </p:sp>
      <p:sp>
        <p:nvSpPr>
          <p:cNvPr id="7" name="Slide Number Placeholder 5"/>
          <p:cNvSpPr>
            <a:spLocks noGrp="1"/>
          </p:cNvSpPr>
          <p:nvPr>
            <p:ph type="sldNum" sz="quarter" idx="4"/>
          </p:nvPr>
        </p:nvSpPr>
        <p:spPr bwMode="gray">
          <a:xfrm>
            <a:off x="11422601" y="6675120"/>
            <a:ext cx="180944" cy="107722"/>
          </a:xfrm>
          <a:prstGeom prst="rect">
            <a:avLst/>
          </a:prstGeom>
        </p:spPr>
        <p:txBody>
          <a:bodyPr vert="horz" wrap="square" lIns="0" tIns="0" rIns="0" bIns="0" rtlCol="0" anchor="ctr">
            <a:spAutoFit/>
          </a:bodyPr>
          <a:lstStyle>
            <a:lvl1pPr algn="r">
              <a:defRPr sz="700">
                <a:solidFill>
                  <a:schemeClr val="tx1"/>
                </a:solidFill>
                <a:latin typeface="Arial" pitchFamily="34" charset="0"/>
                <a:cs typeface="Arial" pitchFamily="34" charset="0"/>
              </a:defRPr>
            </a:lvl1pPr>
          </a:lstStyle>
          <a:p>
            <a:fld id="{4032A675-F524-482E-894B-1E9C8398020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Ethicon Divider A">
    <p:spTree>
      <p:nvGrpSpPr>
        <p:cNvPr id="1" name=""/>
        <p:cNvGrpSpPr/>
        <p:nvPr/>
      </p:nvGrpSpPr>
      <p:grpSpPr>
        <a:xfrm>
          <a:off x="0" y="0"/>
          <a:ext cx="0" cy="0"/>
          <a:chOff x="0" y="0"/>
          <a:chExt cx="0" cy="0"/>
        </a:xfrm>
      </p:grpSpPr>
      <p:pic>
        <p:nvPicPr>
          <p:cNvPr id="7" name="Picture 6" descr="Ethicon_PPT_design explor_092112_3 clipped shape.png"/>
          <p:cNvPicPr>
            <a:picLocks noChangeAspect="1"/>
          </p:cNvPicPr>
          <p:nvPr userDrawn="1"/>
        </p:nvPicPr>
        <p:blipFill>
          <a:blip r:embed="rId2" cstate="screen">
            <a:clrChange>
              <a:clrFrom>
                <a:srgbClr val="000000">
                  <a:alpha val="0"/>
                </a:srgbClr>
              </a:clrFrom>
              <a:clrTo>
                <a:srgbClr val="000000">
                  <a:alpha val="0"/>
                </a:srgbClr>
              </a:clrTo>
            </a:clrChange>
          </a:blip>
          <a:srcRect l="1278" b="29949"/>
          <a:stretch>
            <a:fillRect/>
          </a:stretch>
        </p:blipFill>
        <p:spPr>
          <a:xfrm>
            <a:off x="1336243" y="0"/>
            <a:ext cx="10855757" cy="4769510"/>
          </a:xfrm>
          <a:prstGeom prst="rect">
            <a:avLst/>
          </a:prstGeom>
        </p:spPr>
      </p:pic>
      <p:sp>
        <p:nvSpPr>
          <p:cNvPr id="2" name="Title 1"/>
          <p:cNvSpPr>
            <a:spLocks noGrp="1"/>
          </p:cNvSpPr>
          <p:nvPr>
            <p:ph type="title"/>
          </p:nvPr>
        </p:nvSpPr>
        <p:spPr>
          <a:xfrm>
            <a:off x="647701" y="5491902"/>
            <a:ext cx="6062700" cy="430887"/>
          </a:xfrm>
        </p:spPr>
        <p:txBody>
          <a:bodyPr anchor="b" anchorCtr="0"/>
          <a:lstStyle>
            <a:lvl1pPr>
              <a:defRPr>
                <a:solidFill>
                  <a:schemeClr val="tx2"/>
                </a:solidFill>
              </a:defRPr>
            </a:lvl1pPr>
          </a:lstStyle>
          <a:p>
            <a:r>
              <a:rPr lang="en-US"/>
              <a:t>Click to edit Master title style</a:t>
            </a:r>
          </a:p>
        </p:txBody>
      </p:sp>
      <p:sp>
        <p:nvSpPr>
          <p:cNvPr id="4" name="Footer Placeholder 3"/>
          <p:cNvSpPr>
            <a:spLocks noGrp="1"/>
          </p:cNvSpPr>
          <p:nvPr>
            <p:ph type="ftr" sz="quarter" idx="11"/>
          </p:nvPr>
        </p:nvSpPr>
        <p:spPr>
          <a:xfrm>
            <a:off x="5669280" y="6675120"/>
            <a:ext cx="5730240" cy="107722"/>
          </a:xfrm>
        </p:spPr>
        <p:txBody>
          <a:bodyPr/>
          <a:lstStyle/>
          <a:p>
            <a:r>
              <a:rPr lang="en-US"/>
              <a:t>Business Unit or Department  I  Confidential – For Internal Use Only  I  Enter date in Footer dialogue box  I</a:t>
            </a:r>
          </a:p>
        </p:txBody>
      </p:sp>
      <p:sp>
        <p:nvSpPr>
          <p:cNvPr id="8" name="Slide Number Placeholder 5"/>
          <p:cNvSpPr>
            <a:spLocks noGrp="1"/>
          </p:cNvSpPr>
          <p:nvPr>
            <p:ph type="sldNum" sz="quarter" idx="4"/>
          </p:nvPr>
        </p:nvSpPr>
        <p:spPr bwMode="gray">
          <a:xfrm>
            <a:off x="11422601" y="6675120"/>
            <a:ext cx="180944" cy="107722"/>
          </a:xfrm>
          <a:prstGeom prst="rect">
            <a:avLst/>
          </a:prstGeom>
        </p:spPr>
        <p:txBody>
          <a:bodyPr vert="horz" wrap="square" lIns="0" tIns="0" rIns="0" bIns="0" rtlCol="0" anchor="ctr">
            <a:spAutoFit/>
          </a:bodyPr>
          <a:lstStyle>
            <a:lvl1pPr algn="r">
              <a:defRPr sz="700">
                <a:solidFill>
                  <a:schemeClr val="tx1"/>
                </a:solidFill>
                <a:latin typeface="Arial" pitchFamily="34" charset="0"/>
                <a:cs typeface="Arial" pitchFamily="34" charset="0"/>
              </a:defRPr>
            </a:lvl1pPr>
          </a:lstStyle>
          <a:p>
            <a:fld id="{4032A675-F524-482E-894B-1E9C8398020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thicon Divider B Photo">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bwMode="auto">
          <a:xfrm>
            <a:off x="0" y="0"/>
            <a:ext cx="12192000" cy="6858000"/>
          </a:xfrm>
          <a:solidFill>
            <a:schemeClr val="tx1">
              <a:lumMod val="20000"/>
              <a:lumOff val="80000"/>
            </a:schemeClr>
          </a:solidFill>
        </p:spPr>
        <p:txBody>
          <a:bodyPr anchor="ctr" anchorCtr="0">
            <a:noAutofit/>
          </a:bodyPr>
          <a:lstStyle>
            <a:lvl1pPr marL="0" indent="0" algn="ctr">
              <a:buNone/>
              <a:defRPr sz="3600"/>
            </a:lvl1pPr>
          </a:lstStyle>
          <a:p>
            <a:r>
              <a:rPr lang="en-US"/>
              <a:t>Click icon to add picture</a:t>
            </a:r>
          </a:p>
        </p:txBody>
      </p:sp>
      <p:sp>
        <p:nvSpPr>
          <p:cNvPr id="9" name="Text Placeholder 8"/>
          <p:cNvSpPr>
            <a:spLocks noGrp="1"/>
          </p:cNvSpPr>
          <p:nvPr>
            <p:ph type="body" sz="quarter" idx="13"/>
          </p:nvPr>
        </p:nvSpPr>
        <p:spPr>
          <a:xfrm>
            <a:off x="620187" y="516001"/>
            <a:ext cx="6640424" cy="1138773"/>
          </a:xfrm>
        </p:spPr>
        <p:txBody>
          <a:bodyPr/>
          <a:lstStyle>
            <a:lvl1pPr marL="0" indent="0">
              <a:spcBef>
                <a:spcPts val="0"/>
              </a:spcBef>
              <a:spcAft>
                <a:spcPts val="2400"/>
              </a:spcAft>
              <a:buNone/>
              <a:defRPr sz="2800" b="0">
                <a:solidFill>
                  <a:schemeClr val="tx2"/>
                </a:solidFill>
              </a:defRPr>
            </a:lvl1pPr>
            <a:lvl2pPr marL="0" indent="0">
              <a:spcBef>
                <a:spcPts val="1200"/>
              </a:spcBef>
              <a:spcAft>
                <a:spcPts val="2400"/>
              </a:spcAft>
              <a:buNone/>
              <a:defRPr sz="1600">
                <a:solidFill>
                  <a:schemeClr val="tx2"/>
                </a:solidFill>
              </a:defRPr>
            </a:lvl2pPr>
          </a:lstStyle>
          <a:p>
            <a:pPr lvl="0"/>
            <a:r>
              <a:rPr lang="en-US"/>
              <a:t>Click to edit Master text styles</a:t>
            </a:r>
          </a:p>
          <a:p>
            <a:pPr lvl="1"/>
            <a:r>
              <a:rPr lang="en-US"/>
              <a:t>Second level</a:t>
            </a:r>
          </a:p>
        </p:txBody>
      </p:sp>
      <p:sp>
        <p:nvSpPr>
          <p:cNvPr id="10" name="Footer Placeholder 4"/>
          <p:cNvSpPr>
            <a:spLocks noGrp="1"/>
          </p:cNvSpPr>
          <p:nvPr>
            <p:ph type="ftr" sz="quarter" idx="3"/>
          </p:nvPr>
        </p:nvSpPr>
        <p:spPr>
          <a:xfrm>
            <a:off x="7120048" y="6675120"/>
            <a:ext cx="4281300" cy="107722"/>
          </a:xfrm>
          <a:prstGeom prst="rect">
            <a:avLst/>
          </a:prstGeom>
        </p:spPr>
        <p:txBody>
          <a:bodyPr vert="horz" wrap="none" lIns="0" tIns="0" rIns="45720" bIns="0" rtlCol="0" anchor="ctr">
            <a:spAutoFit/>
          </a:bodyPr>
          <a:lstStyle>
            <a:lvl1pPr algn="r">
              <a:defRPr sz="700" b="0">
                <a:solidFill>
                  <a:schemeClr val="tx1"/>
                </a:solidFill>
                <a:latin typeface="Arial" pitchFamily="34" charset="0"/>
                <a:cs typeface="Arial" pitchFamily="34" charset="0"/>
              </a:defRPr>
            </a:lvl1pPr>
          </a:lstStyle>
          <a:p>
            <a:r>
              <a:rPr lang="en-US"/>
              <a:t>Business Unit or Department  I  Confidential – For Internal Use Only  I  Enter date in Footer dialogue box  I</a:t>
            </a:r>
          </a:p>
        </p:txBody>
      </p:sp>
      <p:sp>
        <p:nvSpPr>
          <p:cNvPr id="8" name="Slide Number Placeholder 5"/>
          <p:cNvSpPr>
            <a:spLocks noGrp="1"/>
          </p:cNvSpPr>
          <p:nvPr>
            <p:ph type="sldNum" sz="quarter" idx="4"/>
          </p:nvPr>
        </p:nvSpPr>
        <p:spPr bwMode="gray">
          <a:xfrm>
            <a:off x="11422601" y="6675120"/>
            <a:ext cx="180944" cy="107722"/>
          </a:xfrm>
          <a:prstGeom prst="rect">
            <a:avLst/>
          </a:prstGeom>
        </p:spPr>
        <p:txBody>
          <a:bodyPr vert="horz" wrap="square" lIns="0" tIns="0" rIns="0" bIns="0" rtlCol="0" anchor="ctr">
            <a:spAutoFit/>
          </a:bodyPr>
          <a:lstStyle>
            <a:lvl1pPr algn="r">
              <a:defRPr sz="700">
                <a:solidFill>
                  <a:schemeClr val="tx1"/>
                </a:solidFill>
                <a:latin typeface="Arial" pitchFamily="34" charset="0"/>
                <a:cs typeface="Arial" pitchFamily="34" charset="0"/>
              </a:defRPr>
            </a:lvl1pPr>
          </a:lstStyle>
          <a:p>
            <a:fld id="{4032A675-F524-482E-894B-1E9C8398020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thicon Quote Slide">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620185" y="516001"/>
            <a:ext cx="8778240" cy="1508105"/>
          </a:xfrm>
        </p:spPr>
        <p:txBody>
          <a:bodyPr/>
          <a:lstStyle>
            <a:lvl1pPr marL="120650" indent="-120650">
              <a:spcBef>
                <a:spcPts val="0"/>
              </a:spcBef>
              <a:spcAft>
                <a:spcPts val="6000"/>
              </a:spcAft>
              <a:buNone/>
              <a:defRPr sz="3000" b="0">
                <a:solidFill>
                  <a:schemeClr val="tx2"/>
                </a:solidFill>
              </a:defRPr>
            </a:lvl1pPr>
            <a:lvl2pPr marL="223838" indent="-223838">
              <a:spcBef>
                <a:spcPts val="0"/>
              </a:spcBef>
              <a:spcAft>
                <a:spcPts val="1200"/>
              </a:spcAft>
              <a:buFont typeface="Arial" pitchFamily="34" charset="0"/>
              <a:buChar char="–"/>
              <a:defRPr sz="1800">
                <a:solidFill>
                  <a:schemeClr val="tx1"/>
                </a:solidFill>
              </a:defRPr>
            </a:lvl2pPr>
          </a:lstStyle>
          <a:p>
            <a:pPr lvl="0"/>
            <a:r>
              <a:rPr lang="en-US"/>
              <a:t>Click to edit Master text styles</a:t>
            </a:r>
          </a:p>
          <a:p>
            <a:pPr lvl="1"/>
            <a:r>
              <a:rPr lang="en-US"/>
              <a:t>Second level</a:t>
            </a:r>
          </a:p>
        </p:txBody>
      </p:sp>
      <p:sp>
        <p:nvSpPr>
          <p:cNvPr id="4" name="Footer Placeholder 3"/>
          <p:cNvSpPr>
            <a:spLocks noGrp="1"/>
          </p:cNvSpPr>
          <p:nvPr>
            <p:ph type="ftr" sz="quarter" idx="11"/>
          </p:nvPr>
        </p:nvSpPr>
        <p:spPr>
          <a:xfrm>
            <a:off x="5671108" y="6675120"/>
            <a:ext cx="5730240" cy="107722"/>
          </a:xfrm>
        </p:spPr>
        <p:txBody>
          <a:bodyPr/>
          <a:lstStyle/>
          <a:p>
            <a:r>
              <a:rPr lang="en-US"/>
              <a:t>Business Unit or Department  I  Confidential – For Internal Use Only  I  Enter date in Footer dialogue box  I</a:t>
            </a:r>
          </a:p>
        </p:txBody>
      </p:sp>
      <p:sp>
        <p:nvSpPr>
          <p:cNvPr id="7" name="Slide Number Placeholder 5"/>
          <p:cNvSpPr>
            <a:spLocks noGrp="1"/>
          </p:cNvSpPr>
          <p:nvPr>
            <p:ph type="sldNum" sz="quarter" idx="4"/>
          </p:nvPr>
        </p:nvSpPr>
        <p:spPr bwMode="gray">
          <a:xfrm>
            <a:off x="11422601" y="6675120"/>
            <a:ext cx="180944" cy="107722"/>
          </a:xfrm>
          <a:prstGeom prst="rect">
            <a:avLst/>
          </a:prstGeom>
        </p:spPr>
        <p:txBody>
          <a:bodyPr vert="horz" wrap="square" lIns="0" tIns="0" rIns="0" bIns="0" rtlCol="0" anchor="ctr">
            <a:spAutoFit/>
          </a:bodyPr>
          <a:lstStyle>
            <a:lvl1pPr algn="r">
              <a:defRPr sz="700">
                <a:solidFill>
                  <a:schemeClr val="tx1"/>
                </a:solidFill>
                <a:latin typeface="Arial" pitchFamily="34" charset="0"/>
                <a:cs typeface="Arial" pitchFamily="34" charset="0"/>
              </a:defRPr>
            </a:lvl1pPr>
          </a:lstStyle>
          <a:p>
            <a:fld id="{4032A675-F524-482E-894B-1E9C8398020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thico photo on th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8" name="Text Placeholder 7"/>
          <p:cNvSpPr>
            <a:spLocks noGrp="1"/>
          </p:cNvSpPr>
          <p:nvPr>
            <p:ph type="body" sz="quarter" idx="13"/>
          </p:nvPr>
        </p:nvSpPr>
        <p:spPr>
          <a:xfrm>
            <a:off x="8064501" y="1371601"/>
            <a:ext cx="3551767" cy="1971375"/>
          </a:xfrm>
        </p:spPr>
        <p:txBody>
          <a:bodyPr>
            <a:noAutofit/>
          </a:bodyPr>
          <a:lstStyle>
            <a:lvl1pPr marL="0" indent="0">
              <a:lnSpc>
                <a:spcPct val="100000"/>
              </a:lnSpc>
              <a:spcAft>
                <a:spcPts val="600"/>
              </a:spcAft>
              <a:buNone/>
              <a:defRPr sz="2000" b="0">
                <a:solidFill>
                  <a:schemeClr val="tx1"/>
                </a:solidFill>
              </a:defRPr>
            </a:lvl1pPr>
            <a:lvl2pPr marL="0" indent="0">
              <a:spcBef>
                <a:spcPts val="1200"/>
              </a:spcBef>
              <a:buNone/>
              <a:defRPr sz="1400"/>
            </a:lvl2pPr>
            <a:lvl3pPr marL="228600">
              <a:spcBef>
                <a:spcPts val="1200"/>
              </a:spcBef>
              <a:buFont typeface="Arial" pitchFamily="34" charset="0"/>
              <a:buChar char="•"/>
              <a:defRPr sz="1400" baseline="0"/>
            </a:lvl3pPr>
          </a:lstStyle>
          <a:p>
            <a:pPr lvl="0"/>
            <a:r>
              <a:rPr lang="en-US"/>
              <a:t>Click to edit Master text styles</a:t>
            </a:r>
          </a:p>
          <a:p>
            <a:pPr lvl="1"/>
            <a:r>
              <a:rPr lang="en-US"/>
              <a:t>Second level</a:t>
            </a:r>
          </a:p>
          <a:p>
            <a:pPr lvl="2"/>
            <a:r>
              <a:rPr lang="en-US"/>
              <a:t>Third level</a:t>
            </a:r>
          </a:p>
        </p:txBody>
      </p:sp>
      <p:sp>
        <p:nvSpPr>
          <p:cNvPr id="10" name="Footer Placeholder 4"/>
          <p:cNvSpPr>
            <a:spLocks noGrp="1"/>
          </p:cNvSpPr>
          <p:nvPr>
            <p:ph type="ftr" sz="quarter" idx="3"/>
          </p:nvPr>
        </p:nvSpPr>
        <p:spPr>
          <a:xfrm>
            <a:off x="7120048" y="6675120"/>
            <a:ext cx="4281300" cy="107722"/>
          </a:xfrm>
          <a:prstGeom prst="rect">
            <a:avLst/>
          </a:prstGeom>
        </p:spPr>
        <p:txBody>
          <a:bodyPr vert="horz" wrap="none" lIns="0" tIns="0" rIns="45720" bIns="0" rtlCol="0" anchor="ctr">
            <a:spAutoFit/>
          </a:bodyPr>
          <a:lstStyle>
            <a:lvl1pPr algn="r">
              <a:defRPr sz="700" b="0">
                <a:solidFill>
                  <a:schemeClr val="tx1"/>
                </a:solidFill>
                <a:latin typeface="Arial" pitchFamily="34" charset="0"/>
                <a:cs typeface="Arial" pitchFamily="34" charset="0"/>
              </a:defRPr>
            </a:lvl1pPr>
          </a:lstStyle>
          <a:p>
            <a:r>
              <a:rPr lang="en-US"/>
              <a:t>Business Unit or Department  I  Confidential – For Internal Use Only  I  Enter date in Footer dialogue box  I</a:t>
            </a:r>
          </a:p>
        </p:txBody>
      </p:sp>
      <p:sp>
        <p:nvSpPr>
          <p:cNvPr id="13" name="Picture Placeholder 12"/>
          <p:cNvSpPr>
            <a:spLocks noGrp="1"/>
          </p:cNvSpPr>
          <p:nvPr>
            <p:ph type="pic" sz="quarter" idx="14"/>
          </p:nvPr>
        </p:nvSpPr>
        <p:spPr bwMode="auto">
          <a:xfrm>
            <a:off x="1" y="1371601"/>
            <a:ext cx="7871884" cy="4316413"/>
          </a:xfrm>
        </p:spPr>
        <p:txBody>
          <a:bodyPr anchor="ctr" anchorCtr="1">
            <a:noAutofit/>
          </a:bodyPr>
          <a:lstStyle>
            <a:lvl1pPr marL="0" indent="0">
              <a:buNone/>
              <a:defRPr/>
            </a:lvl1pPr>
          </a:lstStyle>
          <a:p>
            <a:r>
              <a:rPr lang="en-US"/>
              <a:t>Click icon to add picture</a:t>
            </a:r>
          </a:p>
        </p:txBody>
      </p:sp>
      <p:sp>
        <p:nvSpPr>
          <p:cNvPr id="9" name="Slide Number Placeholder 5"/>
          <p:cNvSpPr>
            <a:spLocks noGrp="1"/>
          </p:cNvSpPr>
          <p:nvPr>
            <p:ph type="sldNum" sz="quarter" idx="4"/>
          </p:nvPr>
        </p:nvSpPr>
        <p:spPr bwMode="gray">
          <a:xfrm>
            <a:off x="11422601" y="6675120"/>
            <a:ext cx="180944" cy="107722"/>
          </a:xfrm>
          <a:prstGeom prst="rect">
            <a:avLst/>
          </a:prstGeom>
        </p:spPr>
        <p:txBody>
          <a:bodyPr vert="horz" wrap="square" lIns="0" tIns="0" rIns="0" bIns="0" rtlCol="0" anchor="ctr">
            <a:spAutoFit/>
          </a:bodyPr>
          <a:lstStyle>
            <a:lvl1pPr algn="r">
              <a:defRPr sz="700">
                <a:solidFill>
                  <a:schemeClr val="tx1"/>
                </a:solidFill>
                <a:latin typeface="Arial" pitchFamily="34" charset="0"/>
                <a:cs typeface="Arial" pitchFamily="34" charset="0"/>
              </a:defRPr>
            </a:lvl1pPr>
          </a:lstStyle>
          <a:p>
            <a:fld id="{4032A675-F524-482E-894B-1E9C8398020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16001"/>
            <a:ext cx="10972800" cy="430887"/>
          </a:xfrm>
          <a:prstGeom prst="rect">
            <a:avLst/>
          </a:prstGeom>
        </p:spPr>
        <p:txBody>
          <a:bodyPr vert="horz"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609600" y="1600199"/>
            <a:ext cx="10972800" cy="1554272"/>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bwMode="gray">
          <a:xfrm>
            <a:off x="5673819" y="6675120"/>
            <a:ext cx="5727531" cy="107722"/>
          </a:xfrm>
          <a:prstGeom prst="rect">
            <a:avLst/>
          </a:prstGeom>
        </p:spPr>
        <p:txBody>
          <a:bodyPr vert="horz" wrap="none" lIns="0" tIns="0" rIns="45720" bIns="0" rtlCol="0" anchor="ctr">
            <a:noAutofit/>
          </a:bodyPr>
          <a:lstStyle>
            <a:lvl1pPr algn="r">
              <a:defRPr sz="700" b="0">
                <a:solidFill>
                  <a:schemeClr val="tx1"/>
                </a:solidFill>
                <a:latin typeface="Arial" pitchFamily="34" charset="0"/>
                <a:cs typeface="Arial" pitchFamily="34" charset="0"/>
              </a:defRPr>
            </a:lvl1pPr>
          </a:lstStyle>
          <a:p>
            <a:r>
              <a:rPr lang="en-US"/>
              <a:t>Business Unit or Department  I  Confidential – For Internal Use Only  I  Enter date in Footer dialogue box  I</a:t>
            </a:r>
          </a:p>
        </p:txBody>
      </p:sp>
      <p:sp>
        <p:nvSpPr>
          <p:cNvPr id="6" name="Slide Number Placeholder 5"/>
          <p:cNvSpPr>
            <a:spLocks noGrp="1"/>
          </p:cNvSpPr>
          <p:nvPr>
            <p:ph type="sldNum" sz="quarter" idx="4"/>
          </p:nvPr>
        </p:nvSpPr>
        <p:spPr bwMode="gray">
          <a:xfrm>
            <a:off x="11422601" y="6675120"/>
            <a:ext cx="180944" cy="107722"/>
          </a:xfrm>
          <a:prstGeom prst="rect">
            <a:avLst/>
          </a:prstGeom>
        </p:spPr>
        <p:txBody>
          <a:bodyPr vert="horz" wrap="square" lIns="0" tIns="0" rIns="0" bIns="0" rtlCol="0" anchor="ctr">
            <a:spAutoFit/>
          </a:bodyPr>
          <a:lstStyle>
            <a:lvl1pPr algn="r">
              <a:defRPr sz="700">
                <a:solidFill>
                  <a:schemeClr val="tx1"/>
                </a:solidFill>
                <a:latin typeface="Arial" pitchFamily="34" charset="0"/>
                <a:cs typeface="Arial" pitchFamily="34" charset="0"/>
              </a:defRPr>
            </a:lvl1pPr>
          </a:lstStyle>
          <a:p>
            <a:fld id="{4032A675-F524-482E-894B-1E9C8398020B}" type="slidenum">
              <a:rPr lang="en-US" smtClean="0"/>
              <a:pPr/>
              <a:t>‹#›</a:t>
            </a:fld>
            <a:endParaRPr lang="en-US"/>
          </a:p>
        </p:txBody>
      </p:sp>
      <p:pic>
        <p:nvPicPr>
          <p:cNvPr id="7" name="Picture 6" descr="Ethicon_Tagline_Horiz_RGB.png"/>
          <p:cNvPicPr>
            <a:picLocks noChangeAspect="1"/>
          </p:cNvPicPr>
          <p:nvPr/>
        </p:nvPicPr>
        <p:blipFill>
          <a:blip r:embed="rId21" cstate="print"/>
          <a:stretch>
            <a:fillRect/>
          </a:stretch>
        </p:blipFill>
        <p:spPr>
          <a:xfrm>
            <a:off x="609601" y="6263432"/>
            <a:ext cx="4441660" cy="36576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84" r:id="rId2"/>
    <p:sldLayoutId id="2147483662" r:id="rId3"/>
    <p:sldLayoutId id="2147483683" r:id="rId4"/>
    <p:sldLayoutId id="2147483679" r:id="rId5"/>
    <p:sldLayoutId id="2147483666" r:id="rId6"/>
    <p:sldLayoutId id="2147483672" r:id="rId7"/>
    <p:sldLayoutId id="2147483673" r:id="rId8"/>
    <p:sldLayoutId id="2147483674" r:id="rId9"/>
    <p:sldLayoutId id="2147483675" r:id="rId10"/>
    <p:sldLayoutId id="2147483680" r:id="rId11"/>
    <p:sldLayoutId id="2147483676" r:id="rId12"/>
    <p:sldLayoutId id="2147483681" r:id="rId13"/>
    <p:sldLayoutId id="2147483682" r:id="rId14"/>
    <p:sldLayoutId id="2147483677" r:id="rId15"/>
    <p:sldLayoutId id="2147483678" r:id="rId16"/>
    <p:sldLayoutId id="2147483685" r:id="rId17"/>
    <p:sldLayoutId id="2147483686" r:id="rId18"/>
    <p:sldLayoutId id="2147483687" r:id="rId19"/>
  </p:sldLayoutIdLst>
  <p:hf hdr="0" dt="0"/>
  <p:txStyles>
    <p:titleStyle>
      <a:lvl1pPr algn="l" defTabSz="914400" rtl="0" eaLnBrk="1" latinLnBrk="0" hangingPunct="1">
        <a:spcBef>
          <a:spcPct val="0"/>
        </a:spcBef>
        <a:buNone/>
        <a:defRPr sz="2800" kern="1200">
          <a:solidFill>
            <a:schemeClr val="tx2"/>
          </a:solidFill>
          <a:latin typeface="Arial" pitchFamily="34" charset="0"/>
          <a:ea typeface="+mj-ea"/>
          <a:cs typeface="Arial" pitchFamily="34" charset="0"/>
        </a:defRPr>
      </a:lvl1pPr>
    </p:titleStyle>
    <p:bodyStyle>
      <a:lvl1pPr marL="231775" indent="-231775" algn="l" defTabSz="914400" rtl="0" eaLnBrk="1" latinLnBrk="0" hangingPunct="1">
        <a:spcBef>
          <a:spcPts val="1800"/>
        </a:spcBef>
        <a:buClr>
          <a:schemeClr val="tx2"/>
        </a:buClr>
        <a:buFont typeface="Arial" pitchFamily="34" charset="0"/>
        <a:buChar char="•"/>
        <a:defRPr sz="2000" b="0" kern="1200">
          <a:solidFill>
            <a:schemeClr val="tx1"/>
          </a:solidFill>
          <a:latin typeface="Arial" pitchFamily="34" charset="0"/>
          <a:ea typeface="+mn-ea"/>
          <a:cs typeface="Arial" pitchFamily="34" charset="0"/>
        </a:defRPr>
      </a:lvl1pPr>
      <a:lvl2pPr marL="548640" indent="-228600" algn="l" defTabSz="914400" rtl="0" eaLnBrk="1" latinLnBrk="0" hangingPunct="1">
        <a:spcBef>
          <a:spcPts val="600"/>
        </a:spcBef>
        <a:spcAft>
          <a:spcPts val="0"/>
        </a:spcAft>
        <a:buClr>
          <a:schemeClr val="tx2"/>
        </a:buClr>
        <a:buFont typeface="Arial" pitchFamily="34" charset="0"/>
        <a:buChar char="–"/>
        <a:defRPr sz="1800" kern="1200">
          <a:solidFill>
            <a:schemeClr val="tx1"/>
          </a:solidFill>
          <a:latin typeface="Arial" pitchFamily="34" charset="0"/>
          <a:ea typeface="+mn-ea"/>
          <a:cs typeface="Arial" pitchFamily="34" charset="0"/>
        </a:defRPr>
      </a:lvl2pPr>
      <a:lvl3pPr marL="868680" indent="-228600" algn="l" defTabSz="914400" rtl="0" eaLnBrk="1" latinLnBrk="0" hangingPunct="1">
        <a:spcBef>
          <a:spcPts val="600"/>
        </a:spcBef>
        <a:buClr>
          <a:schemeClr val="tx2"/>
        </a:buClr>
        <a:buFont typeface="Arial" pitchFamily="34" charset="0"/>
        <a:buChar char="»"/>
        <a:defRPr sz="1800" kern="1200">
          <a:solidFill>
            <a:schemeClr val="tx1"/>
          </a:solidFill>
          <a:latin typeface="Arial" pitchFamily="34" charset="0"/>
          <a:ea typeface="+mn-ea"/>
          <a:cs typeface="Arial" pitchFamily="34" charset="0"/>
        </a:defRPr>
      </a:lvl3pPr>
      <a:lvl4pPr marL="1188720" indent="-225425" algn="l" defTabSz="914400" rtl="0" eaLnBrk="1" latinLnBrk="0" hangingPunct="1">
        <a:spcBef>
          <a:spcPts val="300"/>
        </a:spcBef>
        <a:buClr>
          <a:schemeClr val="tx2"/>
        </a:buClr>
        <a:buFont typeface="Arial" pitchFamily="34" charset="0"/>
        <a:buChar char="–"/>
        <a:defRPr sz="1600" kern="1200">
          <a:solidFill>
            <a:schemeClr val="tx1"/>
          </a:solidFill>
          <a:latin typeface="Arial" pitchFamily="34" charset="0"/>
          <a:ea typeface="+mn-ea"/>
          <a:cs typeface="Arial" pitchFamily="34" charset="0"/>
        </a:defRPr>
      </a:lvl4pPr>
      <a:lvl5pPr marL="1463040" indent="-228600" algn="l" defTabSz="914400" rtl="0" eaLnBrk="1" latinLnBrk="0" hangingPunct="1">
        <a:spcBef>
          <a:spcPts val="3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hyperlink" Target="https://www.standardsportal.org/usa_en/prc_standards_system/standards_used_in_china.asp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package" Target="../embeddings/Microsoft_Word_Document2.docx"/><Relationship Id="rId18" Type="http://schemas.openxmlformats.org/officeDocument/2006/relationships/image" Target="../media/image22.emf"/><Relationship Id="rId3" Type="http://schemas.openxmlformats.org/officeDocument/2006/relationships/oleObject" Target="../embeddings/oleObject1.bin"/><Relationship Id="rId21" Type="http://schemas.openxmlformats.org/officeDocument/2006/relationships/package" Target="../embeddings/Microsoft_Word_Document6.docx"/><Relationship Id="rId7" Type="http://schemas.openxmlformats.org/officeDocument/2006/relationships/oleObject" Target="../embeddings/oleObject3.bin"/><Relationship Id="rId12" Type="http://schemas.openxmlformats.org/officeDocument/2006/relationships/image" Target="../media/image19.emf"/><Relationship Id="rId17" Type="http://schemas.openxmlformats.org/officeDocument/2006/relationships/package" Target="../embeddings/Microsoft_Word_Document4.docx"/><Relationship Id="rId25" Type="http://schemas.openxmlformats.org/officeDocument/2006/relationships/image" Target="../media/image25.emf"/><Relationship Id="rId2" Type="http://schemas.openxmlformats.org/officeDocument/2006/relationships/slideLayout" Target="../slideLayouts/slideLayout12.xml"/><Relationship Id="rId16" Type="http://schemas.openxmlformats.org/officeDocument/2006/relationships/image" Target="../media/image21.emf"/><Relationship Id="rId20" Type="http://schemas.openxmlformats.org/officeDocument/2006/relationships/image" Target="../media/image23.emf"/><Relationship Id="rId1" Type="http://schemas.openxmlformats.org/officeDocument/2006/relationships/vmlDrawing" Target="../drawings/vmlDrawing1.vml"/><Relationship Id="rId6" Type="http://schemas.openxmlformats.org/officeDocument/2006/relationships/image" Target="../media/image16.emf"/><Relationship Id="rId11" Type="http://schemas.openxmlformats.org/officeDocument/2006/relationships/package" Target="../embeddings/Microsoft_Word_Document1.docx"/><Relationship Id="rId24" Type="http://schemas.openxmlformats.org/officeDocument/2006/relationships/package" Target="../embeddings/Microsoft_Excel_Worksheet.xlsx"/><Relationship Id="rId5" Type="http://schemas.openxmlformats.org/officeDocument/2006/relationships/oleObject" Target="../embeddings/oleObject2.bin"/><Relationship Id="rId15" Type="http://schemas.openxmlformats.org/officeDocument/2006/relationships/package" Target="../embeddings/Microsoft_Word_Document3.docx"/><Relationship Id="rId23" Type="http://schemas.openxmlformats.org/officeDocument/2006/relationships/image" Target="../media/image12.png"/><Relationship Id="rId10" Type="http://schemas.openxmlformats.org/officeDocument/2006/relationships/image" Target="../media/image18.emf"/><Relationship Id="rId19" Type="http://schemas.openxmlformats.org/officeDocument/2006/relationships/package" Target="../embeddings/Microsoft_Word_Document5.docx"/><Relationship Id="rId4" Type="http://schemas.openxmlformats.org/officeDocument/2006/relationships/image" Target="../media/image15.emf"/><Relationship Id="rId9" Type="http://schemas.openxmlformats.org/officeDocument/2006/relationships/package" Target="../embeddings/Microsoft_Word_Document.docx"/><Relationship Id="rId14" Type="http://schemas.openxmlformats.org/officeDocument/2006/relationships/image" Target="../media/image20.emf"/><Relationship Id="rId22" Type="http://schemas.openxmlformats.org/officeDocument/2006/relationships/image" Target="../media/image24.emf"/></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3FDD-F64A-4C52-862A-A53CD1470F19}"/>
              </a:ext>
            </a:extLst>
          </p:cNvPr>
          <p:cNvSpPr>
            <a:spLocks noGrp="1"/>
          </p:cNvSpPr>
          <p:nvPr>
            <p:ph type="title"/>
          </p:nvPr>
        </p:nvSpPr>
        <p:spPr>
          <a:xfrm>
            <a:off x="1118205" y="2998113"/>
            <a:ext cx="4547025" cy="861774"/>
          </a:xfrm>
        </p:spPr>
        <p:txBody>
          <a:bodyPr/>
          <a:lstStyle/>
          <a:p>
            <a:r>
              <a:rPr lang="en-US" b="1" dirty="0">
                <a:effectLst>
                  <a:outerShdw blurRad="38100" dist="38100" dir="2700000" algn="tl">
                    <a:srgbClr val="000000">
                      <a:alpha val="43137"/>
                    </a:srgbClr>
                  </a:outerShdw>
                </a:effectLst>
              </a:rPr>
              <a:t>Project Harmony </a:t>
            </a:r>
            <a:br>
              <a:rPr lang="en-US" b="1" dirty="0">
                <a:effectLst>
                  <a:outerShdw blurRad="38100" dist="38100" dir="2700000" algn="tl">
                    <a:srgbClr val="000000">
                      <a:alpha val="43137"/>
                    </a:srgbClr>
                  </a:outerShdw>
                </a:effectLst>
              </a:rPr>
            </a:br>
            <a:r>
              <a:rPr lang="en-US" b="1" dirty="0">
                <a:effectLst>
                  <a:outerShdw blurRad="38100" dist="38100" dir="2700000" algn="tl">
                    <a:srgbClr val="000000">
                      <a:alpha val="43137"/>
                    </a:srgbClr>
                  </a:outerShdw>
                </a:effectLst>
              </a:rPr>
              <a:t>- China TRD</a:t>
            </a:r>
          </a:p>
        </p:txBody>
      </p:sp>
      <p:sp>
        <p:nvSpPr>
          <p:cNvPr id="4" name="Slide Number Placeholder 3">
            <a:extLst>
              <a:ext uri="{FF2B5EF4-FFF2-40B4-BE49-F238E27FC236}">
                <a16:creationId xmlns:a16="http://schemas.microsoft.com/office/drawing/2014/main" id="{46ECE0D6-54F4-4F84-8683-E328EEBDAC2D}"/>
              </a:ext>
            </a:extLst>
          </p:cNvPr>
          <p:cNvSpPr>
            <a:spLocks noGrp="1"/>
          </p:cNvSpPr>
          <p:nvPr>
            <p:ph type="sldNum" sz="quarter" idx="4"/>
          </p:nvPr>
        </p:nvSpPr>
        <p:spPr/>
        <p:txBody>
          <a:bodyPr/>
          <a:lstStyle/>
          <a:p>
            <a:fld id="{4032A675-F524-482E-894B-1E9C8398020B}" type="slidenum">
              <a:rPr lang="en-US" smtClean="0"/>
              <a:pPr/>
              <a:t>1</a:t>
            </a:fld>
            <a:endParaRPr lang="en-US" dirty="0"/>
          </a:p>
        </p:txBody>
      </p:sp>
      <p:sp>
        <p:nvSpPr>
          <p:cNvPr id="5" name="Footer Placeholder 2">
            <a:extLst>
              <a:ext uri="{FF2B5EF4-FFF2-40B4-BE49-F238E27FC236}">
                <a16:creationId xmlns:a16="http://schemas.microsoft.com/office/drawing/2014/main" id="{0CF8DCD9-4EDA-40C7-A632-870CB689F860}"/>
              </a:ext>
            </a:extLst>
          </p:cNvPr>
          <p:cNvSpPr>
            <a:spLocks noGrp="1"/>
          </p:cNvSpPr>
          <p:nvPr>
            <p:ph type="ftr" sz="quarter" idx="11"/>
          </p:nvPr>
        </p:nvSpPr>
        <p:spPr>
          <a:xfrm>
            <a:off x="7203548" y="6675120"/>
            <a:ext cx="4297680" cy="107722"/>
          </a:xfrm>
        </p:spPr>
        <p:txBody>
          <a:bodyPr/>
          <a:lstStyle/>
          <a:p>
            <a:r>
              <a:rPr lang="en-US" dirty="0"/>
              <a:t>Project Harmony    I  Confidential – For Internal Use Only  I</a:t>
            </a:r>
          </a:p>
        </p:txBody>
      </p:sp>
      <p:sp>
        <p:nvSpPr>
          <p:cNvPr id="6" name="Title 1">
            <a:extLst>
              <a:ext uri="{FF2B5EF4-FFF2-40B4-BE49-F238E27FC236}">
                <a16:creationId xmlns:a16="http://schemas.microsoft.com/office/drawing/2014/main" id="{CFAFB62D-48E7-46FF-9CC1-A634F48FEC68}"/>
              </a:ext>
            </a:extLst>
          </p:cNvPr>
          <p:cNvSpPr txBox="1">
            <a:spLocks/>
          </p:cNvSpPr>
          <p:nvPr/>
        </p:nvSpPr>
        <p:spPr>
          <a:xfrm>
            <a:off x="1230194" y="4140818"/>
            <a:ext cx="7544690" cy="2154436"/>
          </a:xfrm>
          <a:prstGeom prst="rect">
            <a:avLst/>
          </a:prstGeom>
        </p:spPr>
        <p:txBody>
          <a:bodyPr vert="horz" wrap="square" lIns="0" tIns="0" rIns="0" bIns="0" rtlCol="0" anchor="b" anchorCtr="0">
            <a:spAutoFit/>
          </a:bodyPr>
          <a:lstStyle>
            <a:lvl1pPr algn="l" defTabSz="914400" rtl="0" eaLnBrk="1" latinLnBrk="0" hangingPunct="1">
              <a:spcBef>
                <a:spcPct val="0"/>
              </a:spcBef>
              <a:buNone/>
              <a:defRPr sz="2800" kern="1200">
                <a:solidFill>
                  <a:schemeClr val="tx2"/>
                </a:solidFill>
                <a:latin typeface="Arial" pitchFamily="34" charset="0"/>
                <a:ea typeface="+mj-ea"/>
                <a:cs typeface="Arial" pitchFamily="34" charset="0"/>
              </a:defRPr>
            </a:lvl1pPr>
          </a:lstStyle>
          <a:p>
            <a:r>
              <a:rPr lang="en-US" sz="2000" b="1" u="sng" dirty="0">
                <a:solidFill>
                  <a:srgbClr val="000000"/>
                </a:solidFill>
              </a:rPr>
              <a:t>Stages</a:t>
            </a:r>
          </a:p>
          <a:p>
            <a:pPr marL="457200" indent="-457200">
              <a:buFontTx/>
              <a:buAutoNum type="arabicPeriod"/>
            </a:pPr>
            <a:r>
              <a:rPr lang="en-US" sz="2000" dirty="0">
                <a:solidFill>
                  <a:srgbClr val="000000"/>
                </a:solidFill>
              </a:rPr>
              <a:t>Applicable Standard Assessment for Product families (FM0001776)</a:t>
            </a:r>
          </a:p>
          <a:p>
            <a:pPr marL="457200" indent="-457200">
              <a:buAutoNum type="arabicPeriod"/>
            </a:pPr>
            <a:r>
              <a:rPr lang="en-US" sz="2000" dirty="0">
                <a:solidFill>
                  <a:srgbClr val="000000"/>
                </a:solidFill>
              </a:rPr>
              <a:t>Gap assessment – YY, TRD &amp; EES Evidences</a:t>
            </a:r>
          </a:p>
          <a:p>
            <a:pPr marL="457200" indent="-457200">
              <a:buAutoNum type="arabicPeriod"/>
            </a:pPr>
            <a:r>
              <a:rPr lang="en-US" sz="2000" dirty="0">
                <a:solidFill>
                  <a:srgbClr val="000000"/>
                </a:solidFill>
              </a:rPr>
              <a:t>Modified TRD recommendations</a:t>
            </a:r>
          </a:p>
          <a:p>
            <a:pPr marL="457200" indent="-457200">
              <a:buAutoNum type="arabicPeriod"/>
            </a:pPr>
            <a:r>
              <a:rPr lang="en-US" sz="2000" dirty="0">
                <a:solidFill>
                  <a:srgbClr val="000000"/>
                </a:solidFill>
              </a:rPr>
              <a:t>Shaping Efforts</a:t>
            </a:r>
          </a:p>
          <a:p>
            <a:pPr marL="457200" indent="-457200">
              <a:buAutoNum type="arabicPeriod"/>
            </a:pPr>
            <a:r>
              <a:rPr lang="en-US" sz="2000" dirty="0">
                <a:solidFill>
                  <a:srgbClr val="000000"/>
                </a:solidFill>
              </a:rPr>
              <a:t>Design change recommendation </a:t>
            </a:r>
          </a:p>
        </p:txBody>
      </p:sp>
    </p:spTree>
    <p:extLst>
      <p:ext uri="{BB962C8B-B14F-4D97-AF65-F5344CB8AC3E}">
        <p14:creationId xmlns:p14="http://schemas.microsoft.com/office/powerpoint/2010/main" val="633333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C51645-B6E8-4835-A1C5-EB47DB46B2E3}"/>
              </a:ext>
            </a:extLst>
          </p:cNvPr>
          <p:cNvSpPr>
            <a:spLocks noGrp="1"/>
          </p:cNvSpPr>
          <p:nvPr>
            <p:ph type="body" sz="quarter" idx="13"/>
          </p:nvPr>
        </p:nvSpPr>
        <p:spPr>
          <a:xfrm>
            <a:off x="609600" y="2697163"/>
            <a:ext cx="5486400" cy="553998"/>
          </a:xfrm>
        </p:spPr>
        <p:txBody>
          <a:bodyPr/>
          <a:lstStyle/>
          <a:p>
            <a:pPr algn="ctr"/>
            <a:r>
              <a:rPr lang="en-US" sz="3600" b="1" i="1" dirty="0">
                <a:latin typeface="Calibri" panose="020F0502020204030204" pitchFamily="34" charset="0"/>
                <a:cs typeface="Calibri" panose="020F0502020204030204" pitchFamily="34" charset="0"/>
              </a:rPr>
              <a:t>Thank You</a:t>
            </a:r>
          </a:p>
        </p:txBody>
      </p:sp>
      <p:pic>
        <p:nvPicPr>
          <p:cNvPr id="4" name="Picture 3">
            <a:extLst>
              <a:ext uri="{FF2B5EF4-FFF2-40B4-BE49-F238E27FC236}">
                <a16:creationId xmlns:a16="http://schemas.microsoft.com/office/drawing/2014/main" id="{4F4D88EE-CC4D-4417-A064-6B8C1695C55C}"/>
              </a:ext>
            </a:extLst>
          </p:cNvPr>
          <p:cNvPicPr>
            <a:picLocks noChangeAspect="1"/>
          </p:cNvPicPr>
          <p:nvPr/>
        </p:nvPicPr>
        <p:blipFill>
          <a:blip r:embed="rId2"/>
          <a:stretch>
            <a:fillRect/>
          </a:stretch>
        </p:blipFill>
        <p:spPr>
          <a:xfrm>
            <a:off x="7012245" y="6628388"/>
            <a:ext cx="4304149" cy="201185"/>
          </a:xfrm>
          <a:prstGeom prst="rect">
            <a:avLst/>
          </a:prstGeom>
        </p:spPr>
      </p:pic>
      <p:sp>
        <p:nvSpPr>
          <p:cNvPr id="5" name="Slide Number Placeholder 4">
            <a:extLst>
              <a:ext uri="{FF2B5EF4-FFF2-40B4-BE49-F238E27FC236}">
                <a16:creationId xmlns:a16="http://schemas.microsoft.com/office/drawing/2014/main" id="{F4AACFF8-9269-4E4B-9025-3ABA0B58178B}"/>
              </a:ext>
            </a:extLst>
          </p:cNvPr>
          <p:cNvSpPr txBox="1">
            <a:spLocks/>
          </p:cNvSpPr>
          <p:nvPr/>
        </p:nvSpPr>
        <p:spPr>
          <a:xfrm>
            <a:off x="11422601" y="6675120"/>
            <a:ext cx="180944" cy="107722"/>
          </a:xfrm>
          <a:prstGeom prst="rect">
            <a:avLst/>
          </a:prstGeom>
        </p:spPr>
        <p:txBody>
          <a:bodyPr vert="horz" wrap="square" lIns="0" tIns="0" rIns="0" bIns="0" rtlCol="0" anchor="ctr">
            <a:spAutoFit/>
          </a:bodyPr>
          <a:lstStyle>
            <a:defPPr>
              <a:defRPr lang="en-US"/>
            </a:defPPr>
            <a:lvl1pPr algn="r">
              <a:defRPr sz="700">
                <a:latin typeface="Arial" pitchFamily="34" charset="0"/>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32A675-F524-482E-894B-1E9C8398020B}" type="slidenum">
              <a:rPr lang="en-US"/>
              <a:pPr/>
              <a:t>10</a:t>
            </a:fld>
            <a:endParaRPr lang="en-US" dirty="0"/>
          </a:p>
        </p:txBody>
      </p:sp>
    </p:spTree>
    <p:extLst>
      <p:ext uri="{BB962C8B-B14F-4D97-AF65-F5344CB8AC3E}">
        <p14:creationId xmlns:p14="http://schemas.microsoft.com/office/powerpoint/2010/main" val="1186160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431"/>
            <a:ext cx="10515600" cy="554327"/>
          </a:xfrm>
        </p:spPr>
        <p:txBody>
          <a:bodyPr>
            <a:normAutofit/>
          </a:bodyPr>
          <a:lstStyle/>
          <a:p>
            <a:pPr algn="ctr"/>
            <a:r>
              <a:rPr lang="en-US" sz="2800" b="1">
                <a:solidFill>
                  <a:srgbClr val="C00000"/>
                </a:solidFill>
                <a:effectLst>
                  <a:outerShdw blurRad="38100" dist="38100" dir="2700000" algn="tl">
                    <a:srgbClr val="000000">
                      <a:alpha val="43137"/>
                    </a:srgbClr>
                  </a:outerShdw>
                </a:effectLst>
                <a:latin typeface="+mn-lt"/>
              </a:rPr>
              <a:t>Type of China Standards</a:t>
            </a:r>
          </a:p>
        </p:txBody>
      </p:sp>
      <p:pic>
        <p:nvPicPr>
          <p:cNvPr id="2050" name="Picture 2" descr="four levels of Chinese standards"/>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149806" y="1436636"/>
            <a:ext cx="3937333" cy="30514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8B9608E-D76B-433B-9BEB-12B42ED7AE62}"/>
              </a:ext>
            </a:extLst>
          </p:cNvPr>
          <p:cNvSpPr/>
          <p:nvPr/>
        </p:nvSpPr>
        <p:spPr>
          <a:xfrm>
            <a:off x="400084" y="4959699"/>
            <a:ext cx="3766911" cy="430887"/>
          </a:xfrm>
          <a:prstGeom prst="rect">
            <a:avLst/>
          </a:prstGeom>
        </p:spPr>
        <p:txBody>
          <a:bodyPr wrap="square">
            <a:spAutoFit/>
          </a:bodyPr>
          <a:lstStyle/>
          <a:p>
            <a:r>
              <a:rPr lang="en-US" sz="1100"/>
              <a:t>National Medical Products Administration (NMPA) is </a:t>
            </a:r>
            <a:r>
              <a:rPr lang="en-US" sz="1100">
                <a:solidFill>
                  <a:srgbClr val="404040"/>
                </a:solidFill>
              </a:rPr>
              <a:t>formerly the China Food and Drug Administration (CFDA)</a:t>
            </a:r>
            <a:endParaRPr lang="en-US" sz="1100"/>
          </a:p>
        </p:txBody>
      </p:sp>
      <p:sp>
        <p:nvSpPr>
          <p:cNvPr id="19" name="Rectangle 18">
            <a:extLst>
              <a:ext uri="{FF2B5EF4-FFF2-40B4-BE49-F238E27FC236}">
                <a16:creationId xmlns:a16="http://schemas.microsoft.com/office/drawing/2014/main" id="{B1F80AA9-FE17-4EFE-A62B-6A3777528679}"/>
              </a:ext>
            </a:extLst>
          </p:cNvPr>
          <p:cNvSpPr/>
          <p:nvPr/>
        </p:nvSpPr>
        <p:spPr>
          <a:xfrm>
            <a:off x="4426743" y="1111806"/>
            <a:ext cx="6966049" cy="523220"/>
          </a:xfrm>
          <a:prstGeom prst="rect">
            <a:avLst/>
          </a:prstGeom>
        </p:spPr>
        <p:txBody>
          <a:bodyPr wrap="square">
            <a:spAutoFit/>
          </a:bodyPr>
          <a:lstStyle/>
          <a:p>
            <a:r>
              <a:rPr lang="en-US" sz="1400" b="1">
                <a:solidFill>
                  <a:srgbClr val="1B1A1A"/>
                </a:solidFill>
                <a:latin typeface="Lato"/>
              </a:rPr>
              <a:t>National Standards </a:t>
            </a:r>
            <a:r>
              <a:rPr lang="en-US" sz="1400">
                <a:solidFill>
                  <a:srgbClr val="1B1A1A"/>
                </a:solidFill>
                <a:latin typeface="Lato"/>
              </a:rPr>
              <a:t>- </a:t>
            </a:r>
            <a:r>
              <a:rPr lang="en-US" sz="1400">
                <a:solidFill>
                  <a:srgbClr val="2D2E30"/>
                </a:solidFill>
                <a:latin typeface="Lato"/>
              </a:rPr>
              <a:t>National Standards are often referred to as “</a:t>
            </a:r>
            <a:r>
              <a:rPr lang="en-US" sz="1400" b="1">
                <a:solidFill>
                  <a:srgbClr val="2D2E30"/>
                </a:solidFill>
                <a:latin typeface="Lato"/>
              </a:rPr>
              <a:t>GB standards</a:t>
            </a:r>
            <a:r>
              <a:rPr lang="en-US" sz="1400">
                <a:solidFill>
                  <a:srgbClr val="2D2E30"/>
                </a:solidFill>
                <a:latin typeface="Lato"/>
              </a:rPr>
              <a:t>”. They are consistent across all of China and are developed for technical requirements.</a:t>
            </a:r>
            <a:endParaRPr lang="en-US" sz="1400" b="0" i="0">
              <a:solidFill>
                <a:srgbClr val="2D2E30"/>
              </a:solidFill>
              <a:effectLst/>
              <a:latin typeface="Lato"/>
            </a:endParaRPr>
          </a:p>
        </p:txBody>
      </p:sp>
      <p:sp>
        <p:nvSpPr>
          <p:cNvPr id="20" name="Rectangle 19">
            <a:extLst>
              <a:ext uri="{FF2B5EF4-FFF2-40B4-BE49-F238E27FC236}">
                <a16:creationId xmlns:a16="http://schemas.microsoft.com/office/drawing/2014/main" id="{8CABBFCA-5578-48A0-B4CC-A0CF0A510E12}"/>
              </a:ext>
            </a:extLst>
          </p:cNvPr>
          <p:cNvSpPr/>
          <p:nvPr/>
        </p:nvSpPr>
        <p:spPr>
          <a:xfrm>
            <a:off x="4431443" y="1813285"/>
            <a:ext cx="6878664" cy="1600438"/>
          </a:xfrm>
          <a:prstGeom prst="rect">
            <a:avLst/>
          </a:prstGeom>
        </p:spPr>
        <p:txBody>
          <a:bodyPr wrap="square">
            <a:spAutoFit/>
          </a:bodyPr>
          <a:lstStyle/>
          <a:p>
            <a:r>
              <a:rPr lang="en-US" sz="1400" b="1">
                <a:solidFill>
                  <a:srgbClr val="1B1A1A"/>
                </a:solidFill>
                <a:latin typeface="Lato"/>
              </a:rPr>
              <a:t>Professional Standards </a:t>
            </a:r>
            <a:r>
              <a:rPr lang="en-US" sz="1400">
                <a:solidFill>
                  <a:srgbClr val="1B1A1A"/>
                </a:solidFill>
                <a:latin typeface="Lato"/>
              </a:rPr>
              <a:t>- </a:t>
            </a:r>
            <a:r>
              <a:rPr lang="en-US" sz="1400">
                <a:solidFill>
                  <a:srgbClr val="2D2E30"/>
                </a:solidFill>
                <a:latin typeface="Lato"/>
              </a:rPr>
              <a:t>Professional Standards are often referred to as “Industry Standards”. They are developed and applied when no National GB Standard exists, but where a unified technical requirement is needed for a specific industry sector in China. Professional standards </a:t>
            </a:r>
            <a:r>
              <a:rPr lang="en-US" sz="1400" b="1">
                <a:solidFill>
                  <a:srgbClr val="2D2E30"/>
                </a:solidFill>
                <a:latin typeface="Lato"/>
              </a:rPr>
              <a:t>“YY</a:t>
            </a:r>
            <a:r>
              <a:rPr lang="en-US" sz="1400">
                <a:solidFill>
                  <a:srgbClr val="2D2E30"/>
                </a:solidFill>
                <a:latin typeface="Lato"/>
              </a:rPr>
              <a:t>” are coded by industry sector. The codes of mandatory standards are shown in the following table, and the codes of voluntary standards have "/T" added after the mandatory codes. For example, the code for Medical voluntary standards is “YY/T”.</a:t>
            </a:r>
            <a:endParaRPr lang="en-US" sz="1400" b="0" i="0">
              <a:solidFill>
                <a:srgbClr val="2D2E30"/>
              </a:solidFill>
              <a:effectLst/>
              <a:latin typeface="Lato"/>
            </a:endParaRPr>
          </a:p>
        </p:txBody>
      </p:sp>
      <p:sp>
        <p:nvSpPr>
          <p:cNvPr id="21" name="Rectangle 20">
            <a:extLst>
              <a:ext uri="{FF2B5EF4-FFF2-40B4-BE49-F238E27FC236}">
                <a16:creationId xmlns:a16="http://schemas.microsoft.com/office/drawing/2014/main" id="{4972C968-A321-4EB6-A5CE-C0124D91D482}"/>
              </a:ext>
            </a:extLst>
          </p:cNvPr>
          <p:cNvSpPr/>
          <p:nvPr/>
        </p:nvSpPr>
        <p:spPr>
          <a:xfrm>
            <a:off x="5385732" y="6088558"/>
            <a:ext cx="6165909" cy="246221"/>
          </a:xfrm>
          <a:prstGeom prst="rect">
            <a:avLst/>
          </a:prstGeom>
        </p:spPr>
        <p:txBody>
          <a:bodyPr wrap="square">
            <a:spAutoFit/>
          </a:bodyPr>
          <a:lstStyle/>
          <a:p>
            <a:r>
              <a:rPr lang="en-US" sz="1000">
                <a:hlinkClick r:id="rId4"/>
              </a:rPr>
              <a:t>https://www.standardsportal.org/usa_en/prc_standards_system/standards_used_in_china.aspx</a:t>
            </a:r>
            <a:endParaRPr lang="en-US" sz="1000"/>
          </a:p>
        </p:txBody>
      </p:sp>
      <p:sp>
        <p:nvSpPr>
          <p:cNvPr id="22" name="Rectangle 21">
            <a:extLst>
              <a:ext uri="{FF2B5EF4-FFF2-40B4-BE49-F238E27FC236}">
                <a16:creationId xmlns:a16="http://schemas.microsoft.com/office/drawing/2014/main" id="{C7003551-61A2-4B7E-A50F-5EBE34FF4B80}"/>
              </a:ext>
            </a:extLst>
          </p:cNvPr>
          <p:cNvSpPr/>
          <p:nvPr/>
        </p:nvSpPr>
        <p:spPr>
          <a:xfrm>
            <a:off x="4465738" y="3503512"/>
            <a:ext cx="6888061" cy="1600438"/>
          </a:xfrm>
          <a:prstGeom prst="rect">
            <a:avLst/>
          </a:prstGeom>
        </p:spPr>
        <p:txBody>
          <a:bodyPr wrap="square">
            <a:spAutoFit/>
          </a:bodyPr>
          <a:lstStyle/>
          <a:p>
            <a:r>
              <a:rPr lang="en-US" sz="1400" b="1">
                <a:solidFill>
                  <a:srgbClr val="1B1A1A"/>
                </a:solidFill>
                <a:latin typeface="Lato"/>
              </a:rPr>
              <a:t>Local Standards </a:t>
            </a:r>
            <a:r>
              <a:rPr lang="en-US" sz="1400">
                <a:solidFill>
                  <a:srgbClr val="1B1A1A"/>
                </a:solidFill>
                <a:latin typeface="Lato"/>
              </a:rPr>
              <a:t>- </a:t>
            </a:r>
            <a:r>
              <a:rPr lang="en-US" sz="1400">
                <a:solidFill>
                  <a:srgbClr val="2D2E30"/>
                </a:solidFill>
                <a:latin typeface="Lato"/>
              </a:rPr>
              <a:t>Local standards are often referred to as “Provincial Standards”. They are developed when neither National Standards nor Professional Standards are available, but unified requirements for safety and hygiene of industrial products are needed within a local area. Local Standards are delineated with either “</a:t>
            </a:r>
            <a:r>
              <a:rPr lang="en-US" sz="1400" b="1">
                <a:solidFill>
                  <a:srgbClr val="2D2E30"/>
                </a:solidFill>
                <a:latin typeface="Lato"/>
              </a:rPr>
              <a:t>DB + *” (mandatory) or “DB + */T” (voluntary). </a:t>
            </a:r>
            <a:r>
              <a:rPr lang="en-US" sz="1400">
                <a:solidFill>
                  <a:srgbClr val="2D2E30"/>
                </a:solidFill>
                <a:latin typeface="Lato"/>
              </a:rPr>
              <a:t>The codes for local standards are shown below. The </a:t>
            </a:r>
            <a:r>
              <a:rPr lang="en-US" sz="1400" b="1">
                <a:solidFill>
                  <a:srgbClr val="2D2E30"/>
                </a:solidFill>
                <a:latin typeface="Lato"/>
              </a:rPr>
              <a:t>*</a:t>
            </a:r>
            <a:r>
              <a:rPr lang="en-US" sz="1400">
                <a:solidFill>
                  <a:srgbClr val="2D2E30"/>
                </a:solidFill>
                <a:latin typeface="Lato"/>
              </a:rPr>
              <a:t> represents the province code as defined by the ISO 3166-2:CN and GB 2260/T, so a local voluntary standard in Sichuan Province would be DB + 51/T.</a:t>
            </a:r>
            <a:endParaRPr lang="en-US" sz="1400" b="0" i="0">
              <a:solidFill>
                <a:srgbClr val="2D2E30"/>
              </a:solidFill>
              <a:effectLst/>
              <a:latin typeface="Lato"/>
            </a:endParaRPr>
          </a:p>
        </p:txBody>
      </p:sp>
      <p:sp>
        <p:nvSpPr>
          <p:cNvPr id="23" name="Rectangle 22">
            <a:extLst>
              <a:ext uri="{FF2B5EF4-FFF2-40B4-BE49-F238E27FC236}">
                <a16:creationId xmlns:a16="http://schemas.microsoft.com/office/drawing/2014/main" id="{2D73BF2A-233D-4F27-83AD-196E2F334DC1}"/>
              </a:ext>
            </a:extLst>
          </p:cNvPr>
          <p:cNvSpPr/>
          <p:nvPr/>
        </p:nvSpPr>
        <p:spPr>
          <a:xfrm>
            <a:off x="4465737" y="5165505"/>
            <a:ext cx="6844369" cy="738664"/>
          </a:xfrm>
          <a:prstGeom prst="rect">
            <a:avLst/>
          </a:prstGeom>
        </p:spPr>
        <p:txBody>
          <a:bodyPr wrap="square">
            <a:spAutoFit/>
          </a:bodyPr>
          <a:lstStyle/>
          <a:p>
            <a:r>
              <a:rPr lang="en-US" sz="1400" b="1">
                <a:solidFill>
                  <a:srgbClr val="1B1A1A"/>
                </a:solidFill>
                <a:latin typeface="Lato"/>
              </a:rPr>
              <a:t>Enterprise Standards </a:t>
            </a:r>
            <a:r>
              <a:rPr lang="en-US" sz="1400">
                <a:solidFill>
                  <a:srgbClr val="1B1A1A"/>
                </a:solidFill>
                <a:latin typeface="Lato"/>
              </a:rPr>
              <a:t>- </a:t>
            </a:r>
            <a:r>
              <a:rPr lang="en-US" sz="1400">
                <a:solidFill>
                  <a:srgbClr val="2D2E30"/>
                </a:solidFill>
                <a:latin typeface="Lato"/>
              </a:rPr>
              <a:t>Enterprise Standards (</a:t>
            </a:r>
            <a:r>
              <a:rPr lang="en-US" sz="1400" b="1">
                <a:solidFill>
                  <a:srgbClr val="2D2E30"/>
                </a:solidFill>
                <a:latin typeface="Lato"/>
              </a:rPr>
              <a:t>Q + *)</a:t>
            </a:r>
            <a:r>
              <a:rPr lang="en-US" sz="1400">
                <a:solidFill>
                  <a:srgbClr val="2D2E30"/>
                </a:solidFill>
                <a:latin typeface="Lato"/>
              </a:rPr>
              <a:t>may be developed and/or used by an individual company in China in cases where National Standards, Professional Standards and Local Standards aren't available.</a:t>
            </a:r>
            <a:endParaRPr lang="en-US" sz="1400" b="0" i="0">
              <a:solidFill>
                <a:srgbClr val="2D2E30"/>
              </a:solidFill>
              <a:effectLst/>
              <a:latin typeface="Lato"/>
            </a:endParaRPr>
          </a:p>
        </p:txBody>
      </p:sp>
      <p:sp>
        <p:nvSpPr>
          <p:cNvPr id="12" name="Slide Number Placeholder 3">
            <a:extLst>
              <a:ext uri="{FF2B5EF4-FFF2-40B4-BE49-F238E27FC236}">
                <a16:creationId xmlns:a16="http://schemas.microsoft.com/office/drawing/2014/main" id="{3902B440-DFE9-4F1C-B03A-AB47B8DF39B9}"/>
              </a:ext>
            </a:extLst>
          </p:cNvPr>
          <p:cNvSpPr txBox="1">
            <a:spLocks/>
          </p:cNvSpPr>
          <p:nvPr/>
        </p:nvSpPr>
        <p:spPr>
          <a:xfrm>
            <a:off x="11461169" y="6627381"/>
            <a:ext cx="180944" cy="10772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32A675-F524-482E-894B-1E9C8398020B}" type="slidenum">
              <a:rPr lang="en-US" sz="700" smtClean="0"/>
              <a:pPr/>
              <a:t>2</a:t>
            </a:fld>
            <a:endParaRPr lang="en-US" sz="700" dirty="0"/>
          </a:p>
        </p:txBody>
      </p:sp>
      <p:sp>
        <p:nvSpPr>
          <p:cNvPr id="13" name="Footer Placeholder 2">
            <a:extLst>
              <a:ext uri="{FF2B5EF4-FFF2-40B4-BE49-F238E27FC236}">
                <a16:creationId xmlns:a16="http://schemas.microsoft.com/office/drawing/2014/main" id="{AC7F1736-20EA-4CD0-92DF-23A112071DF0}"/>
              </a:ext>
            </a:extLst>
          </p:cNvPr>
          <p:cNvSpPr>
            <a:spLocks noGrp="1"/>
          </p:cNvSpPr>
          <p:nvPr>
            <p:ph type="ftr" sz="quarter" idx="11"/>
          </p:nvPr>
        </p:nvSpPr>
        <p:spPr>
          <a:xfrm>
            <a:off x="7203548" y="6675120"/>
            <a:ext cx="4297680" cy="107722"/>
          </a:xfrm>
        </p:spPr>
        <p:txBody>
          <a:bodyPr/>
          <a:lstStyle/>
          <a:p>
            <a:r>
              <a:rPr lang="en-US" dirty="0"/>
              <a:t>Project Harmony    I  Confidential – For Internal Use Only  I</a:t>
            </a:r>
          </a:p>
        </p:txBody>
      </p:sp>
    </p:spTree>
    <p:extLst>
      <p:ext uri="{BB962C8B-B14F-4D97-AF65-F5344CB8AC3E}">
        <p14:creationId xmlns:p14="http://schemas.microsoft.com/office/powerpoint/2010/main" val="857168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9B5C-326C-4822-9992-F88AD04275FE}"/>
              </a:ext>
            </a:extLst>
          </p:cNvPr>
          <p:cNvSpPr>
            <a:spLocks noGrp="1"/>
          </p:cNvSpPr>
          <p:nvPr>
            <p:ph type="title"/>
          </p:nvPr>
        </p:nvSpPr>
        <p:spPr>
          <a:xfrm>
            <a:off x="838200" y="96678"/>
            <a:ext cx="10515600" cy="809334"/>
          </a:xfrm>
        </p:spPr>
        <p:txBody>
          <a:bodyPr>
            <a:normAutofit/>
          </a:bodyPr>
          <a:lstStyle/>
          <a:p>
            <a:pPr algn="ctr"/>
            <a:r>
              <a:rPr lang="en-US" sz="4000" b="1">
                <a:solidFill>
                  <a:srgbClr val="FF0000"/>
                </a:solidFill>
                <a:effectLst>
                  <a:outerShdw blurRad="38100" dist="38100" dir="2700000" algn="tl">
                    <a:srgbClr val="000000">
                      <a:alpha val="43137"/>
                    </a:srgbClr>
                  </a:outerShdw>
                </a:effectLst>
                <a:latin typeface="+mn-lt"/>
              </a:rPr>
              <a:t>Applicability of Standards</a:t>
            </a:r>
          </a:p>
        </p:txBody>
      </p:sp>
      <p:sp>
        <p:nvSpPr>
          <p:cNvPr id="4" name="TextBox 3">
            <a:extLst>
              <a:ext uri="{FF2B5EF4-FFF2-40B4-BE49-F238E27FC236}">
                <a16:creationId xmlns:a16="http://schemas.microsoft.com/office/drawing/2014/main" id="{54D7F271-6DD9-4BDB-8022-B7F812B4003F}"/>
              </a:ext>
            </a:extLst>
          </p:cNvPr>
          <p:cNvSpPr txBox="1"/>
          <p:nvPr/>
        </p:nvSpPr>
        <p:spPr>
          <a:xfrm>
            <a:off x="1318470" y="1536174"/>
            <a:ext cx="9285215" cy="4154984"/>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1">
                    <a:lumMod val="50000"/>
                  </a:schemeClr>
                </a:solidFill>
              </a:rPr>
              <a:t>Higher level standards supersedes lower level standards.  For any given product or service, only one type of Chinese standard will apply.</a:t>
            </a:r>
          </a:p>
          <a:p>
            <a:endParaRPr lang="en-US" sz="2200" dirty="0">
              <a:solidFill>
                <a:schemeClr val="tx1">
                  <a:lumMod val="50000"/>
                </a:schemeClr>
              </a:solidFill>
            </a:endParaRPr>
          </a:p>
          <a:p>
            <a:pPr marL="285750" indent="-285750">
              <a:buFont typeface="Arial" panose="020B0604020202020204" pitchFamily="34" charset="0"/>
              <a:buChar char="•"/>
            </a:pPr>
            <a:r>
              <a:rPr lang="en-US" sz="2200" dirty="0">
                <a:solidFill>
                  <a:schemeClr val="tx1">
                    <a:lumMod val="50000"/>
                  </a:schemeClr>
                </a:solidFill>
              </a:rPr>
              <a:t>There are mandatory and non-mandatory standards.  Mandatory standards are enforced by laws and administrative regulations.</a:t>
            </a:r>
          </a:p>
          <a:p>
            <a:endParaRPr lang="en-US" sz="2200" dirty="0">
              <a:solidFill>
                <a:schemeClr val="tx1">
                  <a:lumMod val="50000"/>
                </a:schemeClr>
              </a:solidFill>
            </a:endParaRPr>
          </a:p>
          <a:p>
            <a:pPr marL="285750" indent="-285750">
              <a:buFont typeface="Arial" panose="020B0604020202020204" pitchFamily="34" charset="0"/>
              <a:buChar char="•"/>
            </a:pPr>
            <a:r>
              <a:rPr lang="en-US" sz="2200" dirty="0">
                <a:solidFill>
                  <a:schemeClr val="tx1">
                    <a:lumMod val="50000"/>
                  </a:schemeClr>
                </a:solidFill>
              </a:rPr>
              <a:t>All Ethicon products are covered under either GB or YY standards.</a:t>
            </a:r>
          </a:p>
          <a:p>
            <a:pPr marL="285750" indent="-285750">
              <a:buFont typeface="Arial" panose="020B0604020202020204" pitchFamily="34" charset="0"/>
              <a:buChar char="•"/>
            </a:pPr>
            <a:endParaRPr lang="en-US" sz="2200" dirty="0">
              <a:solidFill>
                <a:schemeClr val="tx1">
                  <a:lumMod val="50000"/>
                </a:schemeClr>
              </a:solidFill>
            </a:endParaRPr>
          </a:p>
          <a:p>
            <a:pPr marL="285750" indent="-285750">
              <a:buFont typeface="Arial" panose="020B0604020202020204" pitchFamily="34" charset="0"/>
              <a:buChar char="•"/>
            </a:pPr>
            <a:r>
              <a:rPr lang="en-US" sz="2200" dirty="0">
                <a:solidFill>
                  <a:schemeClr val="tx1">
                    <a:lumMod val="50000"/>
                  </a:schemeClr>
                </a:solidFill>
              </a:rPr>
              <a:t>China National Medical Products Administration (NMPA) is now issuing a new YY/T standard for many medical devices.</a:t>
            </a:r>
          </a:p>
          <a:p>
            <a:pPr marL="285750" indent="-285750">
              <a:buFont typeface="Arial" panose="020B0604020202020204" pitchFamily="34" charset="0"/>
              <a:buChar char="•"/>
            </a:pPr>
            <a:endParaRPr lang="en-US" sz="2200" dirty="0">
              <a:solidFill>
                <a:schemeClr val="tx1">
                  <a:lumMod val="50000"/>
                </a:schemeClr>
              </a:solidFill>
            </a:endParaRPr>
          </a:p>
          <a:p>
            <a:pPr marL="285750" indent="-285750">
              <a:buFont typeface="Arial" panose="020B0604020202020204" pitchFamily="34" charset="0"/>
              <a:buChar char="•"/>
            </a:pPr>
            <a:r>
              <a:rPr lang="en-US" sz="2200" dirty="0">
                <a:solidFill>
                  <a:schemeClr val="tx1">
                    <a:lumMod val="50000"/>
                  </a:schemeClr>
                </a:solidFill>
              </a:rPr>
              <a:t>YY/T is non-mandatory but may still be enforced by reviewers.</a:t>
            </a:r>
          </a:p>
        </p:txBody>
      </p:sp>
      <p:sp>
        <p:nvSpPr>
          <p:cNvPr id="6" name="Slide Number Placeholder 3">
            <a:extLst>
              <a:ext uri="{FF2B5EF4-FFF2-40B4-BE49-F238E27FC236}">
                <a16:creationId xmlns:a16="http://schemas.microsoft.com/office/drawing/2014/main" id="{307004CF-F246-4934-A752-5EBD4E5E9F96}"/>
              </a:ext>
            </a:extLst>
          </p:cNvPr>
          <p:cNvSpPr txBox="1">
            <a:spLocks/>
          </p:cNvSpPr>
          <p:nvPr/>
        </p:nvSpPr>
        <p:spPr>
          <a:xfrm>
            <a:off x="11461169" y="6627381"/>
            <a:ext cx="180944" cy="10772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32A675-F524-482E-894B-1E9C8398020B}" type="slidenum">
              <a:rPr lang="en-US" sz="700" smtClean="0"/>
              <a:pPr/>
              <a:t>3</a:t>
            </a:fld>
            <a:endParaRPr lang="en-US" sz="700" dirty="0"/>
          </a:p>
        </p:txBody>
      </p:sp>
      <p:sp>
        <p:nvSpPr>
          <p:cNvPr id="7" name="Footer Placeholder 2">
            <a:extLst>
              <a:ext uri="{FF2B5EF4-FFF2-40B4-BE49-F238E27FC236}">
                <a16:creationId xmlns:a16="http://schemas.microsoft.com/office/drawing/2014/main" id="{AF508CE0-5CE7-4C8D-ADDD-58EFED81409A}"/>
              </a:ext>
            </a:extLst>
          </p:cNvPr>
          <p:cNvSpPr>
            <a:spLocks noGrp="1"/>
          </p:cNvSpPr>
          <p:nvPr>
            <p:ph type="ftr" sz="quarter" idx="11"/>
          </p:nvPr>
        </p:nvSpPr>
        <p:spPr>
          <a:xfrm>
            <a:off x="7203548" y="6675120"/>
            <a:ext cx="4297680" cy="107722"/>
          </a:xfrm>
        </p:spPr>
        <p:txBody>
          <a:bodyPr/>
          <a:lstStyle/>
          <a:p>
            <a:r>
              <a:rPr lang="en-US" dirty="0"/>
              <a:t>Project Harmony    I  Confidential – For Internal Use Only  I</a:t>
            </a:r>
          </a:p>
        </p:txBody>
      </p:sp>
    </p:spTree>
    <p:extLst>
      <p:ext uri="{BB962C8B-B14F-4D97-AF65-F5344CB8AC3E}">
        <p14:creationId xmlns:p14="http://schemas.microsoft.com/office/powerpoint/2010/main" val="3197929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Rounded Corners 178">
            <a:extLst>
              <a:ext uri="{FF2B5EF4-FFF2-40B4-BE49-F238E27FC236}">
                <a16:creationId xmlns:a16="http://schemas.microsoft.com/office/drawing/2014/main" id="{6CD4B7FA-C585-4C13-BA8B-315C0E5E44C1}"/>
              </a:ext>
            </a:extLst>
          </p:cNvPr>
          <p:cNvSpPr/>
          <p:nvPr/>
        </p:nvSpPr>
        <p:spPr>
          <a:xfrm>
            <a:off x="540851" y="4548309"/>
            <a:ext cx="7591230" cy="2160140"/>
          </a:xfrm>
          <a:prstGeom prst="roundRect">
            <a:avLst/>
          </a:prstGeom>
          <a:solidFill>
            <a:srgbClr val="FFCCCC"/>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22" name="Rectangle 121"/>
          <p:cNvSpPr/>
          <p:nvPr/>
        </p:nvSpPr>
        <p:spPr>
          <a:xfrm>
            <a:off x="3090261" y="36197"/>
            <a:ext cx="6002464" cy="395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rgbClr val="FF0000"/>
                </a:solidFill>
                <a:effectLst>
                  <a:outerShdw blurRad="38100" dist="38100" dir="2700000" algn="tl">
                    <a:srgbClr val="000000">
                      <a:alpha val="43137"/>
                    </a:srgbClr>
                  </a:outerShdw>
                </a:effectLst>
              </a:rPr>
              <a:t>China TRD Remediation Approach</a:t>
            </a:r>
          </a:p>
        </p:txBody>
      </p:sp>
      <p:sp>
        <p:nvSpPr>
          <p:cNvPr id="75" name="Rectangle 74"/>
          <p:cNvSpPr/>
          <p:nvPr/>
        </p:nvSpPr>
        <p:spPr>
          <a:xfrm>
            <a:off x="1022423" y="3108814"/>
            <a:ext cx="1890319" cy="889194"/>
          </a:xfrm>
          <a:prstGeom prst="rect">
            <a:avLst/>
          </a:prstGeom>
          <a:solidFill>
            <a:schemeClr val="accent2">
              <a:lumMod val="40000"/>
              <a:lumOff val="60000"/>
            </a:schemeClr>
          </a:solidFill>
          <a:ln w="28575">
            <a:solidFill>
              <a:schemeClr val="accent2"/>
            </a:solidFill>
          </a:ln>
          <a:effectLst>
            <a:glow rad="228600">
              <a:schemeClr val="accent2">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a:solidFill>
                  <a:srgbClr val="833C0B"/>
                </a:solidFill>
              </a:rPr>
              <a:t>China YY Standards</a:t>
            </a:r>
          </a:p>
        </p:txBody>
      </p:sp>
      <p:pic>
        <p:nvPicPr>
          <p:cNvPr id="76" name="Picture 75"/>
          <p:cNvPicPr>
            <a:picLocks noChangeAspect="1"/>
          </p:cNvPicPr>
          <p:nvPr/>
        </p:nvPicPr>
        <p:blipFill>
          <a:blip r:embed="rId2"/>
          <a:stretch>
            <a:fillRect/>
          </a:stretch>
        </p:blipFill>
        <p:spPr>
          <a:xfrm>
            <a:off x="1168686" y="1553185"/>
            <a:ext cx="1813284" cy="1298962"/>
          </a:xfrm>
          <a:prstGeom prst="rect">
            <a:avLst/>
          </a:prstGeom>
        </p:spPr>
      </p:pic>
      <p:pic>
        <p:nvPicPr>
          <p:cNvPr id="80" name="Picture 79"/>
          <p:cNvPicPr>
            <a:picLocks noChangeAspect="1"/>
          </p:cNvPicPr>
          <p:nvPr/>
        </p:nvPicPr>
        <p:blipFill>
          <a:blip r:embed="rId3"/>
          <a:stretch>
            <a:fillRect/>
          </a:stretch>
        </p:blipFill>
        <p:spPr>
          <a:xfrm>
            <a:off x="2105993" y="2359868"/>
            <a:ext cx="592785" cy="206186"/>
          </a:xfrm>
          <a:prstGeom prst="rect">
            <a:avLst/>
          </a:prstGeom>
          <a:noFill/>
          <a:ln>
            <a:solidFill>
              <a:srgbClr val="FFFF00"/>
            </a:solidFill>
          </a:ln>
          <a:effectLst>
            <a:outerShdw blurRad="76200" dist="12700" dir="2700000" sy="-23000" kx="-800400" algn="bl" rotWithShape="0">
              <a:prstClr val="black">
                <a:alpha val="20000"/>
              </a:prstClr>
            </a:outerShdw>
          </a:effectLst>
        </p:spPr>
      </p:pic>
      <p:sp>
        <p:nvSpPr>
          <p:cNvPr id="81" name="Arrow: Right 80"/>
          <p:cNvSpPr/>
          <p:nvPr/>
        </p:nvSpPr>
        <p:spPr>
          <a:xfrm rot="5400000">
            <a:off x="1791567" y="1529256"/>
            <a:ext cx="515995" cy="305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1036448" y="976399"/>
            <a:ext cx="2130725"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100" b="1"/>
              <a:t>Specifications</a:t>
            </a:r>
            <a:r>
              <a:rPr lang="en-US" sz="1200" b="1"/>
              <a:t> of Major Medical Device Manufacturers</a:t>
            </a:r>
          </a:p>
        </p:txBody>
      </p:sp>
      <p:sp>
        <p:nvSpPr>
          <p:cNvPr id="89" name="TextBox 88"/>
          <p:cNvSpPr txBox="1"/>
          <p:nvPr/>
        </p:nvSpPr>
        <p:spPr>
          <a:xfrm>
            <a:off x="108605" y="1971190"/>
            <a:ext cx="864491" cy="707886"/>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000" b="1">
                <a:solidFill>
                  <a:schemeClr val="tx1"/>
                </a:solidFill>
              </a:rPr>
              <a:t>ISO Standards and Guidelines</a:t>
            </a:r>
          </a:p>
        </p:txBody>
      </p:sp>
      <p:pic>
        <p:nvPicPr>
          <p:cNvPr id="90" name="Picture 89"/>
          <p:cNvPicPr>
            <a:picLocks noChangeAspect="1"/>
          </p:cNvPicPr>
          <p:nvPr/>
        </p:nvPicPr>
        <p:blipFill>
          <a:blip r:embed="rId4">
            <a:clrChange>
              <a:clrFrom>
                <a:srgbClr val="FFFFFF"/>
              </a:clrFrom>
              <a:clrTo>
                <a:srgbClr val="FFFFFF">
                  <a:alpha val="0"/>
                </a:srgbClr>
              </a:clrTo>
            </a:clrChange>
          </a:blip>
          <a:stretch>
            <a:fillRect/>
          </a:stretch>
        </p:blipFill>
        <p:spPr>
          <a:xfrm>
            <a:off x="367286" y="1679445"/>
            <a:ext cx="345321" cy="276257"/>
          </a:xfrm>
          <a:prstGeom prst="rect">
            <a:avLst/>
          </a:prstGeom>
        </p:spPr>
      </p:pic>
      <p:sp>
        <p:nvSpPr>
          <p:cNvPr id="92" name="Arrow: Right 91"/>
          <p:cNvSpPr/>
          <p:nvPr/>
        </p:nvSpPr>
        <p:spPr>
          <a:xfrm>
            <a:off x="973097" y="2233870"/>
            <a:ext cx="351084" cy="305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row: Right 93"/>
          <p:cNvSpPr/>
          <p:nvPr/>
        </p:nvSpPr>
        <p:spPr>
          <a:xfrm rot="5400000">
            <a:off x="1770842" y="2793870"/>
            <a:ext cx="426446" cy="2034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092388" y="520932"/>
            <a:ext cx="1889582" cy="338554"/>
          </a:xfrm>
          <a:prstGeom prst="rect">
            <a:avLst/>
          </a:prstGeom>
          <a:noFill/>
        </p:spPr>
        <p:txBody>
          <a:bodyPr wrap="square" rtlCol="0">
            <a:spAutoFit/>
          </a:bodyPr>
          <a:lstStyle/>
          <a:p>
            <a:pPr algn="ctr"/>
            <a:r>
              <a:rPr lang="en-US" sz="1600" b="1" u="sng"/>
              <a:t>China Regulatory</a:t>
            </a:r>
          </a:p>
        </p:txBody>
      </p:sp>
      <p:sp>
        <p:nvSpPr>
          <p:cNvPr id="95" name="TextBox 94"/>
          <p:cNvSpPr txBox="1"/>
          <p:nvPr/>
        </p:nvSpPr>
        <p:spPr>
          <a:xfrm>
            <a:off x="4456512" y="560302"/>
            <a:ext cx="1365957" cy="338554"/>
          </a:xfrm>
          <a:prstGeom prst="rect">
            <a:avLst/>
          </a:prstGeom>
          <a:noFill/>
        </p:spPr>
        <p:txBody>
          <a:bodyPr wrap="square" rtlCol="0">
            <a:spAutoFit/>
          </a:bodyPr>
          <a:lstStyle/>
          <a:p>
            <a:pPr algn="ctr"/>
            <a:r>
              <a:rPr lang="en-US" sz="1600" b="1" u="sng"/>
              <a:t>J&amp;J China</a:t>
            </a:r>
          </a:p>
        </p:txBody>
      </p:sp>
      <p:sp>
        <p:nvSpPr>
          <p:cNvPr id="13" name="Rectangle: Rounded Corners 12"/>
          <p:cNvSpPr/>
          <p:nvPr/>
        </p:nvSpPr>
        <p:spPr>
          <a:xfrm>
            <a:off x="4444924" y="1339799"/>
            <a:ext cx="1397480" cy="1256561"/>
          </a:xfrm>
          <a:prstGeom prst="roundRect">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a:solidFill>
                  <a:schemeClr val="tx1"/>
                </a:solidFill>
              </a:rPr>
              <a:t>Technical Requirement Document (TRD) based on China YY Standards</a:t>
            </a:r>
          </a:p>
        </p:txBody>
      </p:sp>
      <p:cxnSp>
        <p:nvCxnSpPr>
          <p:cNvPr id="16" name="Connector: Elbow 15"/>
          <p:cNvCxnSpPr>
            <a:cxnSpLocks/>
            <a:stCxn id="75" idx="3"/>
            <a:endCxn id="13" idx="1"/>
          </p:cNvCxnSpPr>
          <p:nvPr/>
        </p:nvCxnSpPr>
        <p:spPr>
          <a:xfrm flipV="1">
            <a:off x="2912742" y="1968080"/>
            <a:ext cx="1532182" cy="158533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99" name="Picture 98"/>
          <p:cNvPicPr>
            <a:picLocks noChangeAspect="1"/>
          </p:cNvPicPr>
          <p:nvPr/>
        </p:nvPicPr>
        <p:blipFill>
          <a:blip r:embed="rId5">
            <a:clrChange>
              <a:clrFrom>
                <a:srgbClr val="FFFFFE"/>
              </a:clrFrom>
              <a:clrTo>
                <a:srgbClr val="FFFFFE">
                  <a:alpha val="0"/>
                </a:srgbClr>
              </a:clrTo>
            </a:clrChange>
          </a:blip>
          <a:stretch>
            <a:fillRect/>
          </a:stretch>
        </p:blipFill>
        <p:spPr>
          <a:xfrm>
            <a:off x="4422360" y="905022"/>
            <a:ext cx="1419881" cy="357856"/>
          </a:xfrm>
          <a:prstGeom prst="rect">
            <a:avLst/>
          </a:prstGeom>
        </p:spPr>
      </p:pic>
      <p:sp>
        <p:nvSpPr>
          <p:cNvPr id="100" name="TextBox 99"/>
          <p:cNvSpPr txBox="1"/>
          <p:nvPr/>
        </p:nvSpPr>
        <p:spPr>
          <a:xfrm>
            <a:off x="6917181" y="544281"/>
            <a:ext cx="1439586" cy="338554"/>
          </a:xfrm>
          <a:prstGeom prst="rect">
            <a:avLst/>
          </a:prstGeom>
          <a:noFill/>
        </p:spPr>
        <p:txBody>
          <a:bodyPr wrap="square" rtlCol="0">
            <a:spAutoFit/>
          </a:bodyPr>
          <a:lstStyle/>
          <a:p>
            <a:pPr algn="ctr"/>
            <a:r>
              <a:rPr lang="en-US" sz="1600" b="1" u="sng"/>
              <a:t>J&amp;J/EES US</a:t>
            </a:r>
          </a:p>
        </p:txBody>
      </p:sp>
      <p:sp>
        <p:nvSpPr>
          <p:cNvPr id="102" name="Rectangle: Rounded Corners 101"/>
          <p:cNvSpPr/>
          <p:nvPr/>
        </p:nvSpPr>
        <p:spPr>
          <a:xfrm>
            <a:off x="6959287" y="1339868"/>
            <a:ext cx="1397480" cy="1256561"/>
          </a:xfrm>
          <a:prstGeom prst="round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a:solidFill>
                  <a:schemeClr val="tx1"/>
                </a:solidFill>
              </a:rPr>
              <a:t>Design Specs,  DR, and Material Specifications satisfying ISO and FDA requirements</a:t>
            </a:r>
          </a:p>
        </p:txBody>
      </p:sp>
      <p:sp>
        <p:nvSpPr>
          <p:cNvPr id="21" name="Oval 20"/>
          <p:cNvSpPr/>
          <p:nvPr/>
        </p:nvSpPr>
        <p:spPr>
          <a:xfrm>
            <a:off x="6029280" y="1679445"/>
            <a:ext cx="708284" cy="580063"/>
          </a:xfrm>
          <a:prstGeom prst="ellipse">
            <a:avLst/>
          </a:prstGeom>
          <a:solidFill>
            <a:srgbClr val="FFC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00" b="1">
              <a:solidFill>
                <a:srgbClr val="FF0000"/>
              </a:solidFill>
            </a:endParaRPr>
          </a:p>
          <a:p>
            <a:pPr algn="ctr"/>
            <a:r>
              <a:rPr lang="en-US" sz="1000" b="1">
                <a:solidFill>
                  <a:srgbClr val="FF0000"/>
                </a:solidFill>
              </a:rPr>
              <a:t>Gaps</a:t>
            </a:r>
          </a:p>
        </p:txBody>
      </p:sp>
      <p:cxnSp>
        <p:nvCxnSpPr>
          <p:cNvPr id="27" name="Straight Connector 26"/>
          <p:cNvCxnSpPr>
            <a:stCxn id="13" idx="3"/>
            <a:endCxn id="21" idx="2"/>
          </p:cNvCxnSpPr>
          <p:nvPr/>
        </p:nvCxnSpPr>
        <p:spPr>
          <a:xfrm>
            <a:off x="5842404" y="1968080"/>
            <a:ext cx="186876" cy="1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21" idx="6"/>
            <a:endCxn id="102" idx="1"/>
          </p:cNvCxnSpPr>
          <p:nvPr/>
        </p:nvCxnSpPr>
        <p:spPr>
          <a:xfrm flipV="1">
            <a:off x="6737564" y="1968149"/>
            <a:ext cx="221723" cy="1328"/>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6">
            <a:clrChange>
              <a:clrFrom>
                <a:srgbClr val="FFFFFF"/>
              </a:clrFrom>
              <a:clrTo>
                <a:srgbClr val="FFFFFF">
                  <a:alpha val="0"/>
                </a:srgbClr>
              </a:clrTo>
            </a:clrChange>
          </a:blip>
          <a:stretch>
            <a:fillRect/>
          </a:stretch>
        </p:blipFill>
        <p:spPr>
          <a:xfrm>
            <a:off x="6241241" y="1735529"/>
            <a:ext cx="284362" cy="204541"/>
          </a:xfrm>
          <a:prstGeom prst="rect">
            <a:avLst/>
          </a:prstGeom>
        </p:spPr>
      </p:pic>
      <p:sp>
        <p:nvSpPr>
          <p:cNvPr id="153" name="Rectangle 152"/>
          <p:cNvSpPr/>
          <p:nvPr/>
        </p:nvSpPr>
        <p:spPr>
          <a:xfrm>
            <a:off x="5335912" y="2929845"/>
            <a:ext cx="2095020" cy="955248"/>
          </a:xfrm>
          <a:prstGeom prst="rect">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Initial gap analysis depicts that about </a:t>
            </a:r>
            <a:r>
              <a:rPr lang="en-US" sz="1000" b="1">
                <a:solidFill>
                  <a:schemeClr val="tx1"/>
                </a:solidFill>
              </a:rPr>
              <a:t>70%</a:t>
            </a:r>
            <a:r>
              <a:rPr lang="en-US" sz="1000">
                <a:solidFill>
                  <a:schemeClr val="tx1"/>
                </a:solidFill>
              </a:rPr>
              <a:t> of China </a:t>
            </a:r>
            <a:r>
              <a:rPr lang="en-US" sz="1000" b="1">
                <a:solidFill>
                  <a:schemeClr val="tx1"/>
                </a:solidFill>
              </a:rPr>
              <a:t>Requirements are aligned with EES</a:t>
            </a:r>
            <a:r>
              <a:rPr lang="en-US" sz="1000">
                <a:solidFill>
                  <a:schemeClr val="tx1"/>
                </a:solidFill>
              </a:rPr>
              <a:t> Design &amp;  Material specification</a:t>
            </a:r>
          </a:p>
        </p:txBody>
      </p:sp>
      <p:pic>
        <p:nvPicPr>
          <p:cNvPr id="154" name="Picture 153"/>
          <p:cNvPicPr>
            <a:picLocks noChangeAspect="1"/>
          </p:cNvPicPr>
          <p:nvPr/>
        </p:nvPicPr>
        <p:blipFill>
          <a:blip r:embed="rId7"/>
          <a:stretch>
            <a:fillRect/>
          </a:stretch>
        </p:blipFill>
        <p:spPr>
          <a:xfrm>
            <a:off x="6913875" y="897407"/>
            <a:ext cx="1488304" cy="404285"/>
          </a:xfrm>
          <a:prstGeom prst="rect">
            <a:avLst/>
          </a:prstGeom>
        </p:spPr>
      </p:pic>
      <p:sp>
        <p:nvSpPr>
          <p:cNvPr id="59" name="Rectangle: Rounded Corners 58">
            <a:extLst>
              <a:ext uri="{FF2B5EF4-FFF2-40B4-BE49-F238E27FC236}">
                <a16:creationId xmlns:a16="http://schemas.microsoft.com/office/drawing/2014/main" id="{46824EC4-26F8-4D7B-B098-9E0C4C1EDEF7}"/>
              </a:ext>
            </a:extLst>
          </p:cNvPr>
          <p:cNvSpPr/>
          <p:nvPr/>
        </p:nvSpPr>
        <p:spPr>
          <a:xfrm>
            <a:off x="3860351" y="4763510"/>
            <a:ext cx="1695475" cy="1306473"/>
          </a:xfrm>
          <a:prstGeom prst="roundRect">
            <a:avLst/>
          </a:prstGeom>
          <a:effectLst>
            <a:glow rad="228600">
              <a:schemeClr val="accent6">
                <a:satMod val="175000"/>
                <a:alpha val="40000"/>
              </a:schemeClr>
            </a:glo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a:solidFill>
                  <a:schemeClr val="tx1"/>
                </a:solidFill>
              </a:rPr>
              <a:t>Revised TRD</a:t>
            </a:r>
          </a:p>
          <a:p>
            <a:pPr algn="ctr"/>
            <a:r>
              <a:rPr lang="en-US" sz="1200" b="1">
                <a:solidFill>
                  <a:schemeClr val="tx1"/>
                </a:solidFill>
              </a:rPr>
              <a:t>Updated with EES Requirements &amp; Evidences and new test results satisfying ISO &amp; YY Standards</a:t>
            </a:r>
          </a:p>
        </p:txBody>
      </p:sp>
      <p:sp>
        <p:nvSpPr>
          <p:cNvPr id="60" name="Rectangle 59">
            <a:extLst>
              <a:ext uri="{FF2B5EF4-FFF2-40B4-BE49-F238E27FC236}">
                <a16:creationId xmlns:a16="http://schemas.microsoft.com/office/drawing/2014/main" id="{ABAE383B-B7F5-41AB-86ED-4D1DF2D0AF82}"/>
              </a:ext>
            </a:extLst>
          </p:cNvPr>
          <p:cNvSpPr/>
          <p:nvPr/>
        </p:nvSpPr>
        <p:spPr>
          <a:xfrm>
            <a:off x="1044441" y="4972836"/>
            <a:ext cx="1890319" cy="889194"/>
          </a:xfrm>
          <a:prstGeom prst="rect">
            <a:avLst/>
          </a:prstGeom>
          <a:solidFill>
            <a:schemeClr val="accent1">
              <a:lumMod val="60000"/>
              <a:lumOff val="40000"/>
            </a:schemeClr>
          </a:solidFill>
          <a:ln/>
          <a:effectLst>
            <a:glow rad="228600">
              <a:schemeClr val="accent1">
                <a:satMod val="175000"/>
                <a:alpha val="40000"/>
              </a:schemeClr>
            </a:glow>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1000" b="1">
                <a:solidFill>
                  <a:srgbClr val="0070C0"/>
                </a:solidFill>
              </a:rPr>
              <a:t>Recommendation to improve China Standards</a:t>
            </a:r>
          </a:p>
          <a:p>
            <a:pPr algn="ctr"/>
            <a:r>
              <a:rPr lang="en-US" sz="1200" b="1">
                <a:solidFill>
                  <a:srgbClr val="0070C0"/>
                </a:solidFill>
                <a:effectLst>
                  <a:outerShdw blurRad="38100" dist="38100" dir="2700000" algn="tl">
                    <a:srgbClr val="000000">
                      <a:alpha val="43137"/>
                    </a:srgbClr>
                  </a:outerShdw>
                </a:effectLst>
              </a:rPr>
              <a:t>(Shaping)</a:t>
            </a:r>
          </a:p>
        </p:txBody>
      </p:sp>
      <p:grpSp>
        <p:nvGrpSpPr>
          <p:cNvPr id="69" name="Group 68">
            <a:extLst>
              <a:ext uri="{FF2B5EF4-FFF2-40B4-BE49-F238E27FC236}">
                <a16:creationId xmlns:a16="http://schemas.microsoft.com/office/drawing/2014/main" id="{31B963B7-964E-4338-A41C-2FFB1F329625}"/>
              </a:ext>
            </a:extLst>
          </p:cNvPr>
          <p:cNvGrpSpPr/>
          <p:nvPr/>
        </p:nvGrpSpPr>
        <p:grpSpPr>
          <a:xfrm>
            <a:off x="8598566" y="306550"/>
            <a:ext cx="3505200" cy="6043042"/>
            <a:chOff x="8624203" y="289458"/>
            <a:chExt cx="3505200" cy="6043042"/>
          </a:xfrm>
        </p:grpSpPr>
        <p:sp>
          <p:nvSpPr>
            <p:cNvPr id="146" name="Rectangle 145"/>
            <p:cNvSpPr/>
            <p:nvPr/>
          </p:nvSpPr>
          <p:spPr>
            <a:xfrm>
              <a:off x="8624203" y="289458"/>
              <a:ext cx="3505200" cy="3977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Remediation Activities</a:t>
              </a:r>
            </a:p>
          </p:txBody>
        </p:sp>
        <p:grpSp>
          <p:nvGrpSpPr>
            <p:cNvPr id="29" name="Group 28">
              <a:extLst>
                <a:ext uri="{FF2B5EF4-FFF2-40B4-BE49-F238E27FC236}">
                  <a16:creationId xmlns:a16="http://schemas.microsoft.com/office/drawing/2014/main" id="{F6AEE542-49D7-4025-BA4D-02E391FF0BEB}"/>
                </a:ext>
              </a:extLst>
            </p:cNvPr>
            <p:cNvGrpSpPr/>
            <p:nvPr/>
          </p:nvGrpSpPr>
          <p:grpSpPr>
            <a:xfrm>
              <a:off x="9040941" y="710793"/>
              <a:ext cx="2715473" cy="5621707"/>
              <a:chOff x="8998721" y="2827826"/>
              <a:chExt cx="2715473" cy="3444787"/>
            </a:xfrm>
          </p:grpSpPr>
          <p:sp>
            <p:nvSpPr>
              <p:cNvPr id="15" name="Rectangle 14">
                <a:extLst>
                  <a:ext uri="{FF2B5EF4-FFF2-40B4-BE49-F238E27FC236}">
                    <a16:creationId xmlns:a16="http://schemas.microsoft.com/office/drawing/2014/main" id="{2579A4C1-78F5-4110-AE3B-683B5337A289}"/>
                  </a:ext>
                </a:extLst>
              </p:cNvPr>
              <p:cNvSpPr/>
              <p:nvPr/>
            </p:nvSpPr>
            <p:spPr>
              <a:xfrm>
                <a:off x="8998721" y="2827826"/>
                <a:ext cx="2715473" cy="3444787"/>
              </a:xfrm>
              <a:prstGeom prst="rect">
                <a:avLst/>
              </a:prstGeom>
              <a:solidFill>
                <a:schemeClr val="accent1">
                  <a:lumMod val="40000"/>
                  <a:lumOff val="60000"/>
                </a:schemeClr>
              </a:solidFill>
              <a:ln>
                <a:noFill/>
              </a:ln>
              <a:effectLst>
                <a:glow rad="1397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9240417" y="4595377"/>
                <a:ext cx="2188333" cy="709367"/>
              </a:xfrm>
              <a:prstGeom prst="roundRect">
                <a:avLst/>
              </a:prstGeom>
              <a:solidFill>
                <a:srgbClr val="FFC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b="1">
                    <a:solidFill>
                      <a:schemeClr val="tx1"/>
                    </a:solidFill>
                  </a:rPr>
                  <a:t>Step-3 (likely)</a:t>
                </a:r>
              </a:p>
              <a:p>
                <a:pPr algn="ctr"/>
                <a:r>
                  <a:rPr lang="en-US" sz="1000" b="1">
                    <a:solidFill>
                      <a:schemeClr val="tx1"/>
                    </a:solidFill>
                  </a:rPr>
                  <a:t>Perform DV tests at EES</a:t>
                </a:r>
              </a:p>
              <a:p>
                <a:pPr algn="ctr"/>
                <a:r>
                  <a:rPr lang="en-US" sz="1000" b="1">
                    <a:solidFill>
                      <a:schemeClr val="tx1"/>
                    </a:solidFill>
                  </a:rPr>
                  <a:t>(Test Setups as per YY STDs)</a:t>
                </a:r>
              </a:p>
            </p:txBody>
          </p:sp>
          <p:sp>
            <p:nvSpPr>
              <p:cNvPr id="136" name="Rectangle: Rounded Corners 135"/>
              <p:cNvSpPr/>
              <p:nvPr/>
            </p:nvSpPr>
            <p:spPr>
              <a:xfrm>
                <a:off x="9262290" y="3801571"/>
                <a:ext cx="2188333" cy="700920"/>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a:solidFill>
                      <a:schemeClr val="tx1"/>
                    </a:solidFill>
                  </a:rPr>
                  <a:t>Step-2</a:t>
                </a:r>
              </a:p>
              <a:p>
                <a:pPr algn="ctr"/>
                <a:r>
                  <a:rPr lang="en-US" sz="1200" b="1">
                    <a:solidFill>
                      <a:schemeClr val="tx1"/>
                    </a:solidFill>
                  </a:rPr>
                  <a:t>Write Rationale with  current Evidences to satisfy TRD’s Clauses</a:t>
                </a:r>
              </a:p>
            </p:txBody>
          </p:sp>
          <p:sp>
            <p:nvSpPr>
              <p:cNvPr id="67" name="Rectangle: Rounded Corners 66">
                <a:extLst>
                  <a:ext uri="{FF2B5EF4-FFF2-40B4-BE49-F238E27FC236}">
                    <a16:creationId xmlns:a16="http://schemas.microsoft.com/office/drawing/2014/main" id="{4269D5AD-AA1A-4ADF-8CA0-4BDB24D611B6}"/>
                  </a:ext>
                </a:extLst>
              </p:cNvPr>
              <p:cNvSpPr/>
              <p:nvPr/>
            </p:nvSpPr>
            <p:spPr>
              <a:xfrm>
                <a:off x="9251364" y="5433995"/>
                <a:ext cx="2188333" cy="709367"/>
              </a:xfrm>
              <a:prstGeom prst="roundRect">
                <a:avLst/>
              </a:prstGeom>
              <a:solidFill>
                <a:srgbClr val="FF7C8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b="1">
                    <a:solidFill>
                      <a:schemeClr val="tx1"/>
                    </a:solidFill>
                  </a:rPr>
                  <a:t>Step-4 (may be)</a:t>
                </a:r>
              </a:p>
              <a:p>
                <a:pPr algn="ctr"/>
                <a:r>
                  <a:rPr lang="en-US" sz="1000" b="1">
                    <a:solidFill>
                      <a:schemeClr val="tx1"/>
                    </a:solidFill>
                  </a:rPr>
                  <a:t>Perform DV tests in China</a:t>
                </a:r>
              </a:p>
              <a:p>
                <a:pPr algn="ctr"/>
                <a:r>
                  <a:rPr lang="en-US" sz="1000" b="1">
                    <a:solidFill>
                      <a:schemeClr val="tx1"/>
                    </a:solidFill>
                  </a:rPr>
                  <a:t>(Test Setups as per YY STDs)</a:t>
                </a:r>
              </a:p>
            </p:txBody>
          </p:sp>
        </p:grpSp>
      </p:grpSp>
      <p:cxnSp>
        <p:nvCxnSpPr>
          <p:cNvPr id="24" name="Connector: Elbow 23">
            <a:extLst>
              <a:ext uri="{FF2B5EF4-FFF2-40B4-BE49-F238E27FC236}">
                <a16:creationId xmlns:a16="http://schemas.microsoft.com/office/drawing/2014/main" id="{C0FFC3EB-E3FD-4380-A5D1-2CB81E7D8BFF}"/>
              </a:ext>
            </a:extLst>
          </p:cNvPr>
          <p:cNvCxnSpPr>
            <a:cxnSpLocks/>
            <a:stCxn id="59" idx="1"/>
            <a:endCxn id="60" idx="3"/>
          </p:cNvCxnSpPr>
          <p:nvPr/>
        </p:nvCxnSpPr>
        <p:spPr>
          <a:xfrm rot="10800000" flipV="1">
            <a:off x="2934761" y="5416747"/>
            <a:ext cx="925591" cy="686"/>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3A3E5A6-C2BF-4975-A9CD-FD127789352B}"/>
              </a:ext>
            </a:extLst>
          </p:cNvPr>
          <p:cNvCxnSpPr>
            <a:stCxn id="60" idx="0"/>
            <a:endCxn id="75" idx="2"/>
          </p:cNvCxnSpPr>
          <p:nvPr/>
        </p:nvCxnSpPr>
        <p:spPr>
          <a:xfrm flipH="1" flipV="1">
            <a:off x="1967583" y="3998008"/>
            <a:ext cx="22018" cy="97482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BDEF38-7256-4F2A-B002-982BDFC2D6E5}"/>
              </a:ext>
            </a:extLst>
          </p:cNvPr>
          <p:cNvCxnSpPr>
            <a:cxnSpLocks/>
            <a:stCxn id="21" idx="4"/>
            <a:endCxn id="153" idx="0"/>
          </p:cNvCxnSpPr>
          <p:nvPr/>
        </p:nvCxnSpPr>
        <p:spPr>
          <a:xfrm>
            <a:off x="6383422" y="2259508"/>
            <a:ext cx="0" cy="670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4B6AF07A-15B0-406A-BF62-DEEE2AE2D14A}"/>
              </a:ext>
            </a:extLst>
          </p:cNvPr>
          <p:cNvSpPr/>
          <p:nvPr/>
        </p:nvSpPr>
        <p:spPr>
          <a:xfrm>
            <a:off x="9333056" y="1004443"/>
            <a:ext cx="2188333" cy="1143864"/>
          </a:xfrm>
          <a:prstGeom prst="round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a:solidFill>
                  <a:schemeClr val="tx1"/>
                </a:solidFill>
              </a:rPr>
              <a:t>Step-1</a:t>
            </a:r>
          </a:p>
          <a:p>
            <a:pPr algn="ctr"/>
            <a:r>
              <a:rPr lang="en-US" sz="1200" b="1">
                <a:solidFill>
                  <a:schemeClr val="tx1"/>
                </a:solidFill>
              </a:rPr>
              <a:t>Review EES documents and collect evidences</a:t>
            </a:r>
          </a:p>
        </p:txBody>
      </p:sp>
      <p:cxnSp>
        <p:nvCxnSpPr>
          <p:cNvPr id="47" name="Connector: Elbow 46">
            <a:extLst>
              <a:ext uri="{FF2B5EF4-FFF2-40B4-BE49-F238E27FC236}">
                <a16:creationId xmlns:a16="http://schemas.microsoft.com/office/drawing/2014/main" id="{07E34CB2-71D0-40F7-8B4C-CA354BE567E5}"/>
              </a:ext>
            </a:extLst>
          </p:cNvPr>
          <p:cNvCxnSpPr>
            <a:cxnSpLocks/>
            <a:endCxn id="124" idx="3"/>
          </p:cNvCxnSpPr>
          <p:nvPr/>
        </p:nvCxnSpPr>
        <p:spPr>
          <a:xfrm rot="10800000" flipV="1">
            <a:off x="7806884" y="4548309"/>
            <a:ext cx="1188516" cy="8684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89211348-5575-484E-B92F-C58E69E21885}"/>
              </a:ext>
            </a:extLst>
          </p:cNvPr>
          <p:cNvSpPr/>
          <p:nvPr/>
        </p:nvSpPr>
        <p:spPr>
          <a:xfrm>
            <a:off x="3212421" y="2912698"/>
            <a:ext cx="1034149" cy="955248"/>
          </a:xfrm>
          <a:prstGeom prst="rect">
            <a:avLst/>
          </a:prstGeom>
          <a:solidFill>
            <a:srgbClr val="FFFF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Some Gap exists between YY STDs and TRDs</a:t>
            </a:r>
          </a:p>
        </p:txBody>
      </p:sp>
      <p:cxnSp>
        <p:nvCxnSpPr>
          <p:cNvPr id="64" name="Connector: Elbow 63">
            <a:extLst>
              <a:ext uri="{FF2B5EF4-FFF2-40B4-BE49-F238E27FC236}">
                <a16:creationId xmlns:a16="http://schemas.microsoft.com/office/drawing/2014/main" id="{31F9893D-81F3-42A1-BFBF-840BA2EBF648}"/>
              </a:ext>
            </a:extLst>
          </p:cNvPr>
          <p:cNvCxnSpPr>
            <a:cxnSpLocks/>
            <a:endCxn id="93" idx="1"/>
          </p:cNvCxnSpPr>
          <p:nvPr/>
        </p:nvCxnSpPr>
        <p:spPr>
          <a:xfrm flipV="1">
            <a:off x="7472765" y="1576375"/>
            <a:ext cx="1860291" cy="1859684"/>
          </a:xfrm>
          <a:prstGeom prst="bentConnector3">
            <a:avLst>
              <a:gd name="adj1" fmla="val 66538"/>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Rectangle: Rounded Corners 123">
            <a:extLst>
              <a:ext uri="{FF2B5EF4-FFF2-40B4-BE49-F238E27FC236}">
                <a16:creationId xmlns:a16="http://schemas.microsoft.com/office/drawing/2014/main" id="{620E8685-C0F2-4CAE-9010-DB07EE84373F}"/>
              </a:ext>
            </a:extLst>
          </p:cNvPr>
          <p:cNvSpPr/>
          <p:nvPr/>
        </p:nvSpPr>
        <p:spPr>
          <a:xfrm>
            <a:off x="6251576" y="4815098"/>
            <a:ext cx="1555308" cy="1203298"/>
          </a:xfrm>
          <a:prstGeom prst="roundRect">
            <a:avLst/>
          </a:prstGeom>
          <a:solidFill>
            <a:srgbClr val="99FF99"/>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a:solidFill>
                  <a:schemeClr val="tx1"/>
                </a:solidFill>
              </a:rPr>
              <a:t>TRD</a:t>
            </a:r>
          </a:p>
          <a:p>
            <a:pPr algn="ctr"/>
            <a:r>
              <a:rPr lang="en-US" sz="1200" b="1">
                <a:solidFill>
                  <a:schemeClr val="tx1"/>
                </a:solidFill>
              </a:rPr>
              <a:t>with EES Evidences and </a:t>
            </a:r>
          </a:p>
          <a:p>
            <a:pPr algn="ctr"/>
            <a:r>
              <a:rPr lang="en-US" sz="1200" b="1">
                <a:solidFill>
                  <a:schemeClr val="tx1"/>
                </a:solidFill>
              </a:rPr>
              <a:t>new test results satisfying </a:t>
            </a:r>
          </a:p>
          <a:p>
            <a:pPr algn="ctr"/>
            <a:r>
              <a:rPr lang="en-US" sz="1200" b="1">
                <a:solidFill>
                  <a:schemeClr val="tx1"/>
                </a:solidFill>
              </a:rPr>
              <a:t>YY Standards</a:t>
            </a:r>
          </a:p>
        </p:txBody>
      </p:sp>
      <p:cxnSp>
        <p:nvCxnSpPr>
          <p:cNvPr id="107" name="Straight Arrow Connector 106">
            <a:extLst>
              <a:ext uri="{FF2B5EF4-FFF2-40B4-BE49-F238E27FC236}">
                <a16:creationId xmlns:a16="http://schemas.microsoft.com/office/drawing/2014/main" id="{88626274-391C-4028-A528-A879B53A50C9}"/>
              </a:ext>
            </a:extLst>
          </p:cNvPr>
          <p:cNvCxnSpPr>
            <a:cxnSpLocks/>
            <a:stCxn id="124" idx="1"/>
            <a:endCxn id="59" idx="3"/>
          </p:cNvCxnSpPr>
          <p:nvPr/>
        </p:nvCxnSpPr>
        <p:spPr>
          <a:xfrm flipH="1">
            <a:off x="5555826" y="5416747"/>
            <a:ext cx="695750"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633EAB18-F828-4C1E-8DBB-895FC476A5A6}"/>
              </a:ext>
            </a:extLst>
          </p:cNvPr>
          <p:cNvSpPr txBox="1"/>
          <p:nvPr/>
        </p:nvSpPr>
        <p:spPr>
          <a:xfrm>
            <a:off x="6383422" y="6203061"/>
            <a:ext cx="1268077" cy="338554"/>
          </a:xfrm>
          <a:prstGeom prst="rect">
            <a:avLst/>
          </a:prstGeom>
          <a:solidFill>
            <a:srgbClr val="99FF99"/>
          </a:solidFill>
        </p:spPr>
        <p:txBody>
          <a:bodyPr wrap="square" rtlCol="0">
            <a:spAutoFit/>
          </a:bodyPr>
          <a:lstStyle/>
          <a:p>
            <a:pPr algn="ctr"/>
            <a:r>
              <a:rPr lang="en-US" sz="1600" b="1" u="sng"/>
              <a:t>Deliverable</a:t>
            </a:r>
          </a:p>
        </p:txBody>
      </p:sp>
      <p:sp>
        <p:nvSpPr>
          <p:cNvPr id="142" name="TextBox 141">
            <a:extLst>
              <a:ext uri="{FF2B5EF4-FFF2-40B4-BE49-F238E27FC236}">
                <a16:creationId xmlns:a16="http://schemas.microsoft.com/office/drawing/2014/main" id="{BB20D7D8-3023-4184-9734-10C33DB7B55D}"/>
              </a:ext>
            </a:extLst>
          </p:cNvPr>
          <p:cNvSpPr txBox="1"/>
          <p:nvPr/>
        </p:nvSpPr>
        <p:spPr>
          <a:xfrm>
            <a:off x="3896667" y="6203061"/>
            <a:ext cx="1661974" cy="338554"/>
          </a:xfrm>
          <a:prstGeom prst="rect">
            <a:avLst/>
          </a:prstGeom>
          <a:solidFill>
            <a:schemeClr val="accent6">
              <a:lumMod val="40000"/>
              <a:lumOff val="60000"/>
            </a:schemeClr>
          </a:solidFill>
          <a:effectLst>
            <a:glow rad="228600">
              <a:schemeClr val="accent6">
                <a:satMod val="175000"/>
                <a:alpha val="40000"/>
              </a:schemeClr>
            </a:glow>
          </a:effectLst>
        </p:spPr>
        <p:txBody>
          <a:bodyPr wrap="square" rtlCol="0">
            <a:spAutoFit/>
          </a:bodyPr>
          <a:lstStyle/>
          <a:p>
            <a:pPr algn="ctr"/>
            <a:r>
              <a:rPr lang="en-US" sz="1600" b="1" u="sng"/>
              <a:t>Better TRD </a:t>
            </a:r>
          </a:p>
        </p:txBody>
      </p:sp>
      <p:sp>
        <p:nvSpPr>
          <p:cNvPr id="145" name="TextBox 144">
            <a:extLst>
              <a:ext uri="{FF2B5EF4-FFF2-40B4-BE49-F238E27FC236}">
                <a16:creationId xmlns:a16="http://schemas.microsoft.com/office/drawing/2014/main" id="{933F3761-D270-4E1C-A434-D3FCA74C1E71}"/>
              </a:ext>
            </a:extLst>
          </p:cNvPr>
          <p:cNvSpPr txBox="1"/>
          <p:nvPr/>
        </p:nvSpPr>
        <p:spPr>
          <a:xfrm>
            <a:off x="1158613" y="6203061"/>
            <a:ext cx="1661974" cy="338554"/>
          </a:xfrm>
          <a:prstGeom prst="rect">
            <a:avLst/>
          </a:prstGeom>
          <a:effectLst>
            <a:glow rad="228600">
              <a:schemeClr val="accent1">
                <a:satMod val="175000"/>
                <a:alpha val="40000"/>
              </a:schemeClr>
            </a:glo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b="1" u="sng"/>
              <a:t>Better STD </a:t>
            </a:r>
          </a:p>
        </p:txBody>
      </p:sp>
      <p:cxnSp>
        <p:nvCxnSpPr>
          <p:cNvPr id="149" name="Connector: Elbow 148">
            <a:extLst>
              <a:ext uri="{FF2B5EF4-FFF2-40B4-BE49-F238E27FC236}">
                <a16:creationId xmlns:a16="http://schemas.microsoft.com/office/drawing/2014/main" id="{AD4308FB-48FF-4B4C-90B1-F609B0A8EC90}"/>
              </a:ext>
            </a:extLst>
          </p:cNvPr>
          <p:cNvCxnSpPr>
            <a:stCxn id="89" idx="2"/>
            <a:endCxn id="60" idx="1"/>
          </p:cNvCxnSpPr>
          <p:nvPr/>
        </p:nvCxnSpPr>
        <p:spPr>
          <a:xfrm rot="16200000" flipH="1">
            <a:off x="-576532" y="3796459"/>
            <a:ext cx="2738357" cy="503590"/>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9EEE64F5-FAB9-4180-85D3-3CAF375A6740}"/>
              </a:ext>
            </a:extLst>
          </p:cNvPr>
          <p:cNvCxnSpPr>
            <a:cxnSpLocks/>
            <a:stCxn id="102" idx="2"/>
            <a:endCxn id="59" idx="0"/>
          </p:cNvCxnSpPr>
          <p:nvPr/>
        </p:nvCxnSpPr>
        <p:spPr>
          <a:xfrm rot="5400000">
            <a:off x="5099518" y="2205000"/>
            <a:ext cx="2167081" cy="2949938"/>
          </a:xfrm>
          <a:prstGeom prst="bentConnector3">
            <a:avLst>
              <a:gd name="adj1" fmla="val 78787"/>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63" name="Rectangle: Rounded Corners 162">
            <a:extLst>
              <a:ext uri="{FF2B5EF4-FFF2-40B4-BE49-F238E27FC236}">
                <a16:creationId xmlns:a16="http://schemas.microsoft.com/office/drawing/2014/main" id="{D84E6176-9DC8-4F9B-90FC-B899E5D05F17}"/>
              </a:ext>
            </a:extLst>
          </p:cNvPr>
          <p:cNvSpPr/>
          <p:nvPr/>
        </p:nvSpPr>
        <p:spPr>
          <a:xfrm>
            <a:off x="4274119" y="534460"/>
            <a:ext cx="1730745" cy="21574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Rounded Corners 163">
            <a:extLst>
              <a:ext uri="{FF2B5EF4-FFF2-40B4-BE49-F238E27FC236}">
                <a16:creationId xmlns:a16="http://schemas.microsoft.com/office/drawing/2014/main" id="{FC079D30-02C5-4098-A4C9-73B0C35CD2CE}"/>
              </a:ext>
            </a:extLst>
          </p:cNvPr>
          <p:cNvSpPr/>
          <p:nvPr/>
        </p:nvSpPr>
        <p:spPr>
          <a:xfrm>
            <a:off x="6775021" y="524903"/>
            <a:ext cx="1730745" cy="21574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lide Number Placeholder 3">
            <a:extLst>
              <a:ext uri="{FF2B5EF4-FFF2-40B4-BE49-F238E27FC236}">
                <a16:creationId xmlns:a16="http://schemas.microsoft.com/office/drawing/2014/main" id="{CD309AB4-194B-4877-9E88-CB3D52431B98}"/>
              </a:ext>
            </a:extLst>
          </p:cNvPr>
          <p:cNvSpPr txBox="1">
            <a:spLocks/>
          </p:cNvSpPr>
          <p:nvPr/>
        </p:nvSpPr>
        <p:spPr>
          <a:xfrm>
            <a:off x="11461169" y="6627381"/>
            <a:ext cx="180944" cy="10772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32A675-F524-482E-894B-1E9C8398020B}" type="slidenum">
              <a:rPr lang="en-US" sz="700" smtClean="0"/>
              <a:pPr/>
              <a:t>4</a:t>
            </a:fld>
            <a:endParaRPr lang="en-US" sz="700" dirty="0"/>
          </a:p>
        </p:txBody>
      </p:sp>
      <p:sp>
        <p:nvSpPr>
          <p:cNvPr id="53" name="Footer Placeholder 2">
            <a:extLst>
              <a:ext uri="{FF2B5EF4-FFF2-40B4-BE49-F238E27FC236}">
                <a16:creationId xmlns:a16="http://schemas.microsoft.com/office/drawing/2014/main" id="{6DB7DBCB-0F95-41BF-A049-4A88B2E68C78}"/>
              </a:ext>
            </a:extLst>
          </p:cNvPr>
          <p:cNvSpPr>
            <a:spLocks noGrp="1"/>
          </p:cNvSpPr>
          <p:nvPr>
            <p:ph type="ftr" sz="quarter" idx="11"/>
          </p:nvPr>
        </p:nvSpPr>
        <p:spPr>
          <a:xfrm>
            <a:off x="7203548" y="6675120"/>
            <a:ext cx="4297680" cy="107722"/>
          </a:xfrm>
        </p:spPr>
        <p:txBody>
          <a:bodyPr/>
          <a:lstStyle/>
          <a:p>
            <a:r>
              <a:rPr lang="en-US" dirty="0"/>
              <a:t>Project Harmony    I  Confidential – For Internal Use Only  I</a:t>
            </a:r>
          </a:p>
        </p:txBody>
      </p:sp>
    </p:spTree>
    <p:extLst>
      <p:ext uri="{BB962C8B-B14F-4D97-AF65-F5344CB8AC3E}">
        <p14:creationId xmlns:p14="http://schemas.microsoft.com/office/powerpoint/2010/main" val="1573416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4FCF7-36FA-4768-B16C-849E52B4C369}"/>
              </a:ext>
            </a:extLst>
          </p:cNvPr>
          <p:cNvSpPr>
            <a:spLocks noGrp="1"/>
          </p:cNvSpPr>
          <p:nvPr>
            <p:ph type="title"/>
          </p:nvPr>
        </p:nvSpPr>
        <p:spPr/>
        <p:txBody>
          <a:bodyPr/>
          <a:lstStyle/>
          <a:p>
            <a:r>
              <a:rPr lang="en-US" dirty="0"/>
              <a:t>List of Energy Devices</a:t>
            </a:r>
          </a:p>
        </p:txBody>
      </p:sp>
      <p:sp>
        <p:nvSpPr>
          <p:cNvPr id="4" name="Slide Number Placeholder 3">
            <a:extLst>
              <a:ext uri="{FF2B5EF4-FFF2-40B4-BE49-F238E27FC236}">
                <a16:creationId xmlns:a16="http://schemas.microsoft.com/office/drawing/2014/main" id="{F4D8047C-7F43-4B74-9A5F-DF9B63BDC2F6}"/>
              </a:ext>
            </a:extLst>
          </p:cNvPr>
          <p:cNvSpPr>
            <a:spLocks noGrp="1"/>
          </p:cNvSpPr>
          <p:nvPr>
            <p:ph type="sldNum" sz="quarter" idx="4"/>
          </p:nvPr>
        </p:nvSpPr>
        <p:spPr/>
        <p:txBody>
          <a:bodyPr/>
          <a:lstStyle/>
          <a:p>
            <a:fld id="{4032A675-F524-482E-894B-1E9C8398020B}" type="slidenum">
              <a:rPr lang="en-US" smtClean="0"/>
              <a:pPr/>
              <a:t>5</a:t>
            </a:fld>
            <a:endParaRPr lang="en-US"/>
          </a:p>
        </p:txBody>
      </p:sp>
      <p:graphicFrame>
        <p:nvGraphicFramePr>
          <p:cNvPr id="5" name="Table 4">
            <a:extLst>
              <a:ext uri="{FF2B5EF4-FFF2-40B4-BE49-F238E27FC236}">
                <a16:creationId xmlns:a16="http://schemas.microsoft.com/office/drawing/2014/main" id="{AE263DBE-0414-4743-83D7-1BB0BC99AB0C}"/>
              </a:ext>
            </a:extLst>
          </p:cNvPr>
          <p:cNvGraphicFramePr>
            <a:graphicFrameLocks noGrp="1"/>
          </p:cNvGraphicFramePr>
          <p:nvPr>
            <p:extLst>
              <p:ext uri="{D42A27DB-BD31-4B8C-83A1-F6EECF244321}">
                <p14:modId xmlns:p14="http://schemas.microsoft.com/office/powerpoint/2010/main" val="603962285"/>
              </p:ext>
            </p:extLst>
          </p:nvPr>
        </p:nvGraphicFramePr>
        <p:xfrm>
          <a:off x="609597" y="1243373"/>
          <a:ext cx="10972798" cy="4400776"/>
        </p:xfrm>
        <a:graphic>
          <a:graphicData uri="http://schemas.openxmlformats.org/drawingml/2006/table">
            <a:tbl>
              <a:tblPr/>
              <a:tblGrid>
                <a:gridCol w="1725094">
                  <a:extLst>
                    <a:ext uri="{9D8B030D-6E8A-4147-A177-3AD203B41FA5}">
                      <a16:colId xmlns:a16="http://schemas.microsoft.com/office/drawing/2014/main" val="220194964"/>
                    </a:ext>
                  </a:extLst>
                </a:gridCol>
                <a:gridCol w="1432657">
                  <a:extLst>
                    <a:ext uri="{9D8B030D-6E8A-4147-A177-3AD203B41FA5}">
                      <a16:colId xmlns:a16="http://schemas.microsoft.com/office/drawing/2014/main" val="1686074820"/>
                    </a:ext>
                  </a:extLst>
                </a:gridCol>
                <a:gridCol w="1321943">
                  <a:extLst>
                    <a:ext uri="{9D8B030D-6E8A-4147-A177-3AD203B41FA5}">
                      <a16:colId xmlns:a16="http://schemas.microsoft.com/office/drawing/2014/main" val="3404461387"/>
                    </a:ext>
                  </a:extLst>
                </a:gridCol>
                <a:gridCol w="1054660">
                  <a:extLst>
                    <a:ext uri="{9D8B030D-6E8A-4147-A177-3AD203B41FA5}">
                      <a16:colId xmlns:a16="http://schemas.microsoft.com/office/drawing/2014/main" val="4273774688"/>
                    </a:ext>
                  </a:extLst>
                </a:gridCol>
                <a:gridCol w="1643220">
                  <a:extLst>
                    <a:ext uri="{9D8B030D-6E8A-4147-A177-3AD203B41FA5}">
                      <a16:colId xmlns:a16="http://schemas.microsoft.com/office/drawing/2014/main" val="1014100665"/>
                    </a:ext>
                  </a:extLst>
                </a:gridCol>
                <a:gridCol w="1897612">
                  <a:extLst>
                    <a:ext uri="{9D8B030D-6E8A-4147-A177-3AD203B41FA5}">
                      <a16:colId xmlns:a16="http://schemas.microsoft.com/office/drawing/2014/main" val="2218551348"/>
                    </a:ext>
                  </a:extLst>
                </a:gridCol>
                <a:gridCol w="1897612">
                  <a:extLst>
                    <a:ext uri="{9D8B030D-6E8A-4147-A177-3AD203B41FA5}">
                      <a16:colId xmlns:a16="http://schemas.microsoft.com/office/drawing/2014/main" val="2660737162"/>
                    </a:ext>
                  </a:extLst>
                </a:gridCol>
              </a:tblGrid>
              <a:tr h="550097">
                <a:tc>
                  <a:txBody>
                    <a:bodyPr/>
                    <a:lstStyle/>
                    <a:p>
                      <a:pPr marL="0" marR="0" algn="ctr" fontAlgn="t">
                        <a:spcBef>
                          <a:spcPts val="0"/>
                        </a:spcBef>
                        <a:spcAft>
                          <a:spcPts val="0"/>
                        </a:spcAft>
                      </a:pPr>
                      <a:r>
                        <a:rPr lang="en-US" sz="1600" b="1" dirty="0">
                          <a:solidFill>
                            <a:schemeClr val="bg1"/>
                          </a:solidFill>
                          <a:effectLst/>
                          <a:latin typeface="Calibri" panose="020F0502020204030204" pitchFamily="34" charset="0"/>
                        </a:rPr>
                        <a:t>Device Name</a:t>
                      </a:r>
                      <a:endParaRPr lang="en-US" sz="1600" dirty="0">
                        <a:solidFill>
                          <a:schemeClr val="bg1"/>
                        </a:solidFill>
                        <a:effectLst/>
                        <a:latin typeface="Calibri" panose="020F0502020204030204" pitchFamily="34" charset="0"/>
                      </a:endParaRP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2">
                        <a:lumMod val="75000"/>
                      </a:schemeClr>
                    </a:solidFill>
                  </a:tcPr>
                </a:tc>
                <a:tc>
                  <a:txBody>
                    <a:bodyPr/>
                    <a:lstStyle/>
                    <a:p>
                      <a:pPr marL="0" marR="0" algn="ctr" fontAlgn="t">
                        <a:spcBef>
                          <a:spcPts val="0"/>
                        </a:spcBef>
                        <a:spcAft>
                          <a:spcPts val="0"/>
                        </a:spcAft>
                      </a:pPr>
                      <a:r>
                        <a:rPr lang="en-US" sz="1600" b="1" dirty="0">
                          <a:solidFill>
                            <a:schemeClr val="bg1"/>
                          </a:solidFill>
                          <a:effectLst/>
                          <a:latin typeface="Calibri" panose="020F0502020204030204" pitchFamily="34" charset="0"/>
                        </a:rPr>
                        <a:t>TRD No.</a:t>
                      </a:r>
                      <a:endParaRPr lang="en-US" sz="1600" dirty="0">
                        <a:solidFill>
                          <a:schemeClr val="bg1"/>
                        </a:solidFill>
                        <a:effectLst/>
                        <a:latin typeface="Calibri" panose="020F0502020204030204" pitchFamily="34" charset="0"/>
                      </a:endParaRP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2">
                        <a:lumMod val="75000"/>
                      </a:schemeClr>
                    </a:solidFill>
                  </a:tcPr>
                </a:tc>
                <a:tc>
                  <a:txBody>
                    <a:bodyPr/>
                    <a:lstStyle/>
                    <a:p>
                      <a:pPr marL="0" marR="0" algn="ctr" fontAlgn="t">
                        <a:spcBef>
                          <a:spcPts val="0"/>
                        </a:spcBef>
                        <a:spcAft>
                          <a:spcPts val="0"/>
                        </a:spcAft>
                      </a:pPr>
                      <a:r>
                        <a:rPr lang="en-US" sz="1600" b="1" dirty="0">
                          <a:solidFill>
                            <a:schemeClr val="bg1"/>
                          </a:solidFill>
                          <a:effectLst/>
                          <a:latin typeface="Calibri" panose="020F0502020204030204" pitchFamily="34" charset="0"/>
                        </a:rPr>
                        <a:t>Group</a:t>
                      </a:r>
                      <a:endParaRPr lang="en-US" sz="1600" dirty="0">
                        <a:solidFill>
                          <a:schemeClr val="bg1"/>
                        </a:solidFill>
                        <a:effectLst/>
                        <a:latin typeface="Calibri" panose="020F0502020204030204" pitchFamily="34" charset="0"/>
                      </a:endParaRP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2">
                        <a:lumMod val="75000"/>
                      </a:schemeClr>
                    </a:solidFill>
                  </a:tcPr>
                </a:tc>
                <a:tc>
                  <a:txBody>
                    <a:bodyPr/>
                    <a:lstStyle/>
                    <a:p>
                      <a:pPr marL="0" marR="0" algn="ctr" fontAlgn="t">
                        <a:spcBef>
                          <a:spcPts val="0"/>
                        </a:spcBef>
                        <a:spcAft>
                          <a:spcPts val="0"/>
                        </a:spcAft>
                      </a:pPr>
                      <a:r>
                        <a:rPr lang="en-US" sz="1600" b="1" dirty="0">
                          <a:solidFill>
                            <a:schemeClr val="bg1"/>
                          </a:solidFill>
                          <a:effectLst/>
                          <a:latin typeface="Calibri" panose="020F0502020204030204" pitchFamily="34" charset="0"/>
                        </a:rPr>
                        <a:t>Priority</a:t>
                      </a:r>
                      <a:endParaRPr lang="en-US" sz="1600" dirty="0">
                        <a:solidFill>
                          <a:schemeClr val="bg1"/>
                        </a:solidFill>
                        <a:effectLst/>
                        <a:latin typeface="Calibri" panose="020F0502020204030204" pitchFamily="34" charset="0"/>
                      </a:endParaRP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2">
                        <a:lumMod val="75000"/>
                      </a:schemeClr>
                    </a:solidFill>
                  </a:tcPr>
                </a:tc>
                <a:tc>
                  <a:txBody>
                    <a:bodyPr/>
                    <a:lstStyle/>
                    <a:p>
                      <a:pPr marL="0" marR="0" algn="ctr" fontAlgn="t">
                        <a:spcBef>
                          <a:spcPts val="0"/>
                        </a:spcBef>
                        <a:spcAft>
                          <a:spcPts val="0"/>
                        </a:spcAft>
                      </a:pPr>
                      <a:r>
                        <a:rPr lang="en-US" sz="1600" b="1" dirty="0">
                          <a:solidFill>
                            <a:schemeClr val="bg1"/>
                          </a:solidFill>
                          <a:effectLst/>
                          <a:latin typeface="Calibri" panose="020F0502020204030204" pitchFamily="34" charset="0"/>
                        </a:rPr>
                        <a:t>Assessment SME</a:t>
                      </a:r>
                      <a:endParaRPr lang="en-US" sz="1600" dirty="0">
                        <a:solidFill>
                          <a:schemeClr val="bg1"/>
                        </a:solidFill>
                        <a:effectLst/>
                        <a:latin typeface="Calibri" panose="020F0502020204030204" pitchFamily="34" charset="0"/>
                      </a:endParaRP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2">
                        <a:lumMod val="75000"/>
                      </a:schemeClr>
                    </a:solidFill>
                  </a:tcPr>
                </a:tc>
                <a:tc>
                  <a:txBody>
                    <a:bodyPr/>
                    <a:lstStyle/>
                    <a:p>
                      <a:pPr marL="0" marR="0" algn="ctr" fontAlgn="t">
                        <a:spcBef>
                          <a:spcPts val="0"/>
                        </a:spcBef>
                        <a:spcAft>
                          <a:spcPts val="0"/>
                        </a:spcAft>
                      </a:pPr>
                      <a:r>
                        <a:rPr lang="en-US" sz="1600" b="1" dirty="0">
                          <a:solidFill>
                            <a:schemeClr val="bg1"/>
                          </a:solidFill>
                          <a:effectLst/>
                          <a:latin typeface="Calibri" panose="020F0502020204030204" pitchFamily="34" charset="0"/>
                        </a:rPr>
                        <a:t>Device SME - DE</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2">
                        <a:lumMod val="75000"/>
                      </a:schemeClr>
                    </a:solidFill>
                  </a:tcPr>
                </a:tc>
                <a:tc>
                  <a:txBody>
                    <a:bodyPr/>
                    <a:lstStyle/>
                    <a:p>
                      <a:pPr marL="0" marR="0" algn="ctr" fontAlgn="t">
                        <a:spcBef>
                          <a:spcPts val="0"/>
                        </a:spcBef>
                        <a:spcAft>
                          <a:spcPts val="0"/>
                        </a:spcAft>
                      </a:pPr>
                      <a:r>
                        <a:rPr lang="en-US" sz="1600" b="1" dirty="0">
                          <a:solidFill>
                            <a:schemeClr val="bg1"/>
                          </a:solidFill>
                          <a:effectLst/>
                          <a:latin typeface="Calibri" panose="020F0502020204030204" pitchFamily="34" charset="0"/>
                        </a:rPr>
                        <a:t>Device SME - QE</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118151330"/>
                  </a:ext>
                </a:extLst>
              </a:tr>
              <a:tr h="550097">
                <a:tc>
                  <a:txBody>
                    <a:bodyPr/>
                    <a:lstStyle/>
                    <a:p>
                      <a:pPr marL="0" marR="0" algn="ctr" fontAlgn="t">
                        <a:spcBef>
                          <a:spcPts val="0"/>
                        </a:spcBef>
                        <a:spcAft>
                          <a:spcPts val="0"/>
                        </a:spcAft>
                      </a:pPr>
                      <a:r>
                        <a:rPr lang="en-US" sz="1400">
                          <a:effectLst/>
                          <a:latin typeface="Calibri" panose="020F0502020204030204" pitchFamily="34" charset="0"/>
                        </a:rPr>
                        <a:t>Ace Blade 700</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a:effectLst/>
                          <a:latin typeface="Calibri" panose="020F0502020204030204" pitchFamily="34" charset="0"/>
                        </a:rPr>
                        <a:t>NMPA 20202010413</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a:effectLst/>
                          <a:latin typeface="Calibri" panose="020F0502020204030204" pitchFamily="34" charset="0"/>
                        </a:rPr>
                        <a:t>Megadyne</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dirty="0">
                          <a:effectLst/>
                          <a:latin typeface="Calibri" panose="020F0502020204030204" pitchFamily="34" charset="0"/>
                        </a:rPr>
                        <a:t> 1</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dirty="0">
                          <a:effectLst/>
                          <a:latin typeface="Calibri" panose="020F0502020204030204" pitchFamily="34" charset="0"/>
                        </a:rPr>
                        <a:t>Ravi / Sayan</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endParaRPr lang="en-US" sz="1400">
                        <a:effectLst/>
                        <a:latin typeface="Calibri" panose="020F0502020204030204" pitchFamily="34" charset="0"/>
                      </a:endParaRP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endParaRPr lang="en-US" sz="1400">
                        <a:effectLst/>
                        <a:latin typeface="Calibri" panose="020F0502020204030204" pitchFamily="34" charset="0"/>
                      </a:endParaRP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35148643"/>
                  </a:ext>
                </a:extLst>
              </a:tr>
              <a:tr h="550097">
                <a:tc>
                  <a:txBody>
                    <a:bodyPr/>
                    <a:lstStyle/>
                    <a:p>
                      <a:pPr marL="0" marR="0" algn="ctr" fontAlgn="t">
                        <a:spcBef>
                          <a:spcPts val="0"/>
                        </a:spcBef>
                        <a:spcAft>
                          <a:spcPts val="0"/>
                        </a:spcAft>
                      </a:pPr>
                      <a:r>
                        <a:rPr lang="en-US" sz="1400" dirty="0">
                          <a:effectLst/>
                          <a:latin typeface="Calibri" panose="020F0502020204030204" pitchFamily="34" charset="0"/>
                        </a:rPr>
                        <a:t>Pencil and Tips</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dirty="0">
                          <a:effectLst/>
                          <a:latin typeface="Calibri" panose="020F0502020204030204" pitchFamily="34" charset="0"/>
                        </a:rPr>
                        <a:t>NMPA 20182252153</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dirty="0">
                          <a:effectLst/>
                          <a:latin typeface="Calibri" panose="020F0502020204030204" pitchFamily="34" charset="0"/>
                        </a:rPr>
                        <a:t>Megadyne</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dirty="0">
                          <a:effectLst/>
                          <a:latin typeface="Calibri" panose="020F0502020204030204" pitchFamily="34" charset="0"/>
                        </a:rPr>
                        <a:t> 2</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dirty="0">
                          <a:effectLst/>
                          <a:latin typeface="Calibri" panose="020F0502020204030204" pitchFamily="34" charset="0"/>
                        </a:rPr>
                        <a:t>Ravi / Sayan</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endParaRPr lang="en-US" sz="1400" dirty="0">
                        <a:effectLst/>
                        <a:latin typeface="Calibri" panose="020F0502020204030204" pitchFamily="34" charset="0"/>
                      </a:endParaRP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endParaRPr lang="en-US" sz="1400" dirty="0">
                        <a:effectLst/>
                        <a:latin typeface="Calibri" panose="020F0502020204030204" pitchFamily="34" charset="0"/>
                      </a:endParaRP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694243285"/>
                  </a:ext>
                </a:extLst>
              </a:tr>
              <a:tr h="550097">
                <a:tc>
                  <a:txBody>
                    <a:bodyPr/>
                    <a:lstStyle/>
                    <a:p>
                      <a:pPr marL="0" marR="0" algn="ctr" fontAlgn="t">
                        <a:spcBef>
                          <a:spcPts val="0"/>
                        </a:spcBef>
                        <a:spcAft>
                          <a:spcPts val="0"/>
                        </a:spcAft>
                      </a:pPr>
                      <a:r>
                        <a:rPr lang="en-US" sz="1400" dirty="0">
                          <a:effectLst/>
                          <a:latin typeface="Calibri" panose="020F0502020204030204" pitchFamily="34" charset="0"/>
                        </a:rPr>
                        <a:t>Lap Electrodes</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dirty="0">
                          <a:effectLst/>
                          <a:latin typeface="Calibri" panose="020F0502020204030204" pitchFamily="34" charset="0"/>
                        </a:rPr>
                        <a:t>NMPA 20182252151</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a:effectLst/>
                          <a:latin typeface="Calibri" panose="020F0502020204030204" pitchFamily="34" charset="0"/>
                        </a:rPr>
                        <a:t>Megadyne</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dirty="0">
                          <a:effectLst/>
                          <a:latin typeface="Calibri" panose="020F0502020204030204" pitchFamily="34" charset="0"/>
                        </a:rPr>
                        <a:t>3</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dirty="0">
                          <a:effectLst/>
                          <a:latin typeface="Calibri" panose="020F0502020204030204" pitchFamily="34" charset="0"/>
                        </a:rPr>
                        <a:t>Ravi / Sayan</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endParaRPr lang="en-US" sz="1400">
                        <a:effectLst/>
                        <a:latin typeface="Calibri" panose="020F0502020204030204" pitchFamily="34" charset="0"/>
                      </a:endParaRP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endParaRPr lang="en-US" sz="1400" dirty="0">
                        <a:effectLst/>
                        <a:latin typeface="Calibri" panose="020F0502020204030204" pitchFamily="34" charset="0"/>
                      </a:endParaRP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706553195"/>
                  </a:ext>
                </a:extLst>
              </a:tr>
              <a:tr h="550097">
                <a:tc>
                  <a:txBody>
                    <a:bodyPr/>
                    <a:lstStyle/>
                    <a:p>
                      <a:pPr marL="0" marR="0" algn="ctr" fontAlgn="t">
                        <a:spcBef>
                          <a:spcPts val="0"/>
                        </a:spcBef>
                        <a:spcAft>
                          <a:spcPts val="0"/>
                        </a:spcAft>
                      </a:pPr>
                      <a:r>
                        <a:rPr lang="en-US" sz="1400">
                          <a:effectLst/>
                          <a:latin typeface="Calibri" panose="020F0502020204030204" pitchFamily="34" charset="0"/>
                        </a:rPr>
                        <a:t>Patient Return Electrodes</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a:effectLst/>
                          <a:latin typeface="Calibri" panose="020F0502020204030204" pitchFamily="34" charset="0"/>
                        </a:rPr>
                        <a:t>NMPA 20162015216</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a:effectLst/>
                          <a:latin typeface="Calibri" panose="020F0502020204030204" pitchFamily="34" charset="0"/>
                        </a:rPr>
                        <a:t>Megadyne</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dirty="0">
                          <a:effectLst/>
                          <a:latin typeface="Calibri" panose="020F0502020204030204" pitchFamily="34" charset="0"/>
                        </a:rPr>
                        <a:t> 4</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dirty="0">
                          <a:effectLst/>
                          <a:latin typeface="Calibri" panose="020F0502020204030204" pitchFamily="34" charset="0"/>
                        </a:rPr>
                        <a:t>Ravi / Sayan</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endParaRPr lang="en-US" sz="1400">
                        <a:effectLst/>
                        <a:latin typeface="Calibri" panose="020F0502020204030204" pitchFamily="34" charset="0"/>
                      </a:endParaRP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endParaRPr lang="en-US" sz="1400" dirty="0">
                        <a:effectLst/>
                        <a:latin typeface="Calibri" panose="020F0502020204030204" pitchFamily="34" charset="0"/>
                      </a:endParaRP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369994239"/>
                  </a:ext>
                </a:extLst>
              </a:tr>
              <a:tr h="550097">
                <a:tc>
                  <a:txBody>
                    <a:bodyPr/>
                    <a:lstStyle/>
                    <a:p>
                      <a:pPr marL="0" marR="0" algn="ctr" fontAlgn="t">
                        <a:spcBef>
                          <a:spcPts val="0"/>
                        </a:spcBef>
                        <a:spcAft>
                          <a:spcPts val="0"/>
                        </a:spcAft>
                      </a:pPr>
                      <a:r>
                        <a:rPr lang="en-US" sz="1400" dirty="0">
                          <a:effectLst/>
                          <a:latin typeface="Calibri" panose="020F0502020204030204" pitchFamily="34" charset="0"/>
                        </a:rPr>
                        <a:t>Mega Power</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dirty="0">
                          <a:effectLst/>
                          <a:latin typeface="Calibri" panose="020F0502020204030204" pitchFamily="34" charset="0"/>
                        </a:rPr>
                        <a:t>NMPA 20183252228</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dirty="0">
                          <a:effectLst/>
                          <a:latin typeface="Calibri" panose="020F0502020204030204" pitchFamily="34" charset="0"/>
                        </a:rPr>
                        <a:t>Megadyne</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dirty="0">
                          <a:effectLst/>
                          <a:latin typeface="Calibri" panose="020F0502020204030204" pitchFamily="34" charset="0"/>
                        </a:rPr>
                        <a:t> 5</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dirty="0">
                          <a:effectLst/>
                          <a:latin typeface="Calibri" panose="020F0502020204030204" pitchFamily="34" charset="0"/>
                        </a:rPr>
                        <a:t>Ravi / Sayan</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endParaRPr lang="en-US" sz="1400" dirty="0">
                        <a:effectLst/>
                        <a:latin typeface="Calibri" panose="020F0502020204030204" pitchFamily="34" charset="0"/>
                      </a:endParaRP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endParaRPr lang="en-US" sz="1400" dirty="0">
                        <a:effectLst/>
                        <a:latin typeface="Calibri" panose="020F0502020204030204" pitchFamily="34" charset="0"/>
                      </a:endParaRP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175880402"/>
                  </a:ext>
                </a:extLst>
              </a:tr>
              <a:tr h="550097">
                <a:tc>
                  <a:txBody>
                    <a:bodyPr/>
                    <a:lstStyle/>
                    <a:p>
                      <a:pPr marL="0" marR="0" algn="ctr" fontAlgn="t">
                        <a:spcBef>
                          <a:spcPts val="0"/>
                        </a:spcBef>
                        <a:spcAft>
                          <a:spcPts val="0"/>
                        </a:spcAft>
                      </a:pPr>
                      <a:r>
                        <a:rPr lang="en-US" sz="1400" dirty="0">
                          <a:effectLst/>
                          <a:latin typeface="Calibri" panose="020F0502020204030204" pitchFamily="34" charset="0"/>
                        </a:rPr>
                        <a:t>HD1000i</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a:effectLst/>
                          <a:latin typeface="Calibri" panose="020F0502020204030204" pitchFamily="34" charset="0"/>
                        </a:rPr>
                        <a:t>NMPA 20193010160</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a:effectLst/>
                          <a:latin typeface="Calibri" panose="020F0502020204030204" pitchFamily="34" charset="0"/>
                        </a:rPr>
                        <a:t>Harmonic</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dirty="0">
                          <a:effectLst/>
                          <a:latin typeface="Calibri" panose="020F0502020204030204" pitchFamily="34" charset="0"/>
                        </a:rPr>
                        <a:t>1</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dirty="0">
                          <a:effectLst/>
                          <a:latin typeface="Calibri" panose="020F0502020204030204" pitchFamily="34" charset="0"/>
                        </a:rPr>
                        <a:t>Suyash / Sayan</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endParaRPr lang="en-US" sz="1400" dirty="0">
                        <a:effectLst/>
                        <a:latin typeface="Calibri" panose="020F0502020204030204" pitchFamily="34" charset="0"/>
                      </a:endParaRP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endParaRPr lang="en-US" sz="1400" dirty="0">
                        <a:effectLst/>
                        <a:latin typeface="Calibri" panose="020F0502020204030204" pitchFamily="34" charset="0"/>
                      </a:endParaRP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8162652"/>
                  </a:ext>
                </a:extLst>
              </a:tr>
              <a:tr h="550097">
                <a:tc>
                  <a:txBody>
                    <a:bodyPr/>
                    <a:lstStyle/>
                    <a:p>
                      <a:pPr marL="0" marR="0" algn="ctr" fontAlgn="t">
                        <a:spcBef>
                          <a:spcPts val="0"/>
                        </a:spcBef>
                        <a:spcAft>
                          <a:spcPts val="0"/>
                        </a:spcAft>
                      </a:pPr>
                      <a:r>
                        <a:rPr lang="en-US" sz="1400" dirty="0">
                          <a:effectLst/>
                          <a:latin typeface="Calibri" panose="020F0502020204030204" pitchFamily="34" charset="0"/>
                        </a:rPr>
                        <a:t>Brick</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dirty="0">
                          <a:effectLst/>
                          <a:latin typeface="Calibri" panose="020F0502020204030204" pitchFamily="34" charset="0"/>
                        </a:rPr>
                        <a:t>NMPA 20192010295</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dirty="0">
                          <a:effectLst/>
                          <a:latin typeface="Calibri" panose="020F0502020204030204" pitchFamily="34" charset="0"/>
                        </a:rPr>
                        <a:t>Harmonic</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dirty="0">
                          <a:effectLst/>
                          <a:latin typeface="Calibri" panose="020F0502020204030204" pitchFamily="34" charset="0"/>
                        </a:rPr>
                        <a:t> 2</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dirty="0">
                          <a:effectLst/>
                          <a:latin typeface="Calibri" panose="020F0502020204030204" pitchFamily="34" charset="0"/>
                        </a:rPr>
                        <a:t>Suyash / Sayan</a:t>
                      </a: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endParaRPr lang="en-US" sz="1400" dirty="0">
                        <a:effectLst/>
                        <a:latin typeface="Calibri" panose="020F0502020204030204" pitchFamily="34" charset="0"/>
                      </a:endParaRP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endParaRPr lang="en-US" sz="1400" dirty="0">
                        <a:effectLst/>
                        <a:latin typeface="Calibri" panose="020F0502020204030204" pitchFamily="34" charset="0"/>
                      </a:endParaRPr>
                    </a:p>
                  </a:txBody>
                  <a:tcPr marL="36655" marR="36655" marT="36655" marB="36655"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169296258"/>
                  </a:ext>
                </a:extLst>
              </a:tr>
            </a:tbl>
          </a:graphicData>
        </a:graphic>
      </p:graphicFrame>
      <p:pic>
        <p:nvPicPr>
          <p:cNvPr id="9" name="Picture 8">
            <a:extLst>
              <a:ext uri="{FF2B5EF4-FFF2-40B4-BE49-F238E27FC236}">
                <a16:creationId xmlns:a16="http://schemas.microsoft.com/office/drawing/2014/main" id="{1CD10EC6-6A62-4DFF-99B2-F71AFA9B09E7}"/>
              </a:ext>
            </a:extLst>
          </p:cNvPr>
          <p:cNvPicPr>
            <a:picLocks noChangeAspect="1"/>
          </p:cNvPicPr>
          <p:nvPr/>
        </p:nvPicPr>
        <p:blipFill>
          <a:blip r:embed="rId2"/>
          <a:stretch>
            <a:fillRect/>
          </a:stretch>
        </p:blipFill>
        <p:spPr>
          <a:xfrm>
            <a:off x="7012245" y="6628388"/>
            <a:ext cx="4304149" cy="201185"/>
          </a:xfrm>
          <a:prstGeom prst="rect">
            <a:avLst/>
          </a:prstGeom>
        </p:spPr>
      </p:pic>
    </p:spTree>
    <p:extLst>
      <p:ext uri="{BB962C8B-B14F-4D97-AF65-F5344CB8AC3E}">
        <p14:creationId xmlns:p14="http://schemas.microsoft.com/office/powerpoint/2010/main" val="397007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60802-100D-4386-96E7-BBA95FB61E29}"/>
              </a:ext>
            </a:extLst>
          </p:cNvPr>
          <p:cNvSpPr>
            <a:spLocks noGrp="1"/>
          </p:cNvSpPr>
          <p:nvPr>
            <p:ph type="title"/>
          </p:nvPr>
        </p:nvSpPr>
        <p:spPr>
          <a:xfrm>
            <a:off x="609600" y="84201"/>
            <a:ext cx="10972800" cy="430887"/>
          </a:xfrm>
        </p:spPr>
        <p:txBody>
          <a:bodyPr/>
          <a:lstStyle/>
          <a:p>
            <a:r>
              <a:rPr lang="en-US" dirty="0"/>
              <a:t>Megadyne TRD Gap Assessment Estimated Timeline</a:t>
            </a:r>
          </a:p>
        </p:txBody>
      </p:sp>
      <p:sp>
        <p:nvSpPr>
          <p:cNvPr id="4" name="Slide Number Placeholder 3">
            <a:extLst>
              <a:ext uri="{FF2B5EF4-FFF2-40B4-BE49-F238E27FC236}">
                <a16:creationId xmlns:a16="http://schemas.microsoft.com/office/drawing/2014/main" id="{DE9535CE-E176-40DB-9F86-AB8D2B830F5D}"/>
              </a:ext>
            </a:extLst>
          </p:cNvPr>
          <p:cNvSpPr>
            <a:spLocks noGrp="1"/>
          </p:cNvSpPr>
          <p:nvPr>
            <p:ph type="sldNum" sz="quarter" idx="4"/>
          </p:nvPr>
        </p:nvSpPr>
        <p:spPr/>
        <p:txBody>
          <a:bodyPr/>
          <a:lstStyle/>
          <a:p>
            <a:fld id="{4032A675-F524-482E-894B-1E9C8398020B}" type="slidenum">
              <a:rPr lang="en-US" smtClean="0"/>
              <a:pPr/>
              <a:t>6</a:t>
            </a:fld>
            <a:endParaRPr lang="en-US"/>
          </a:p>
        </p:txBody>
      </p:sp>
      <p:pic>
        <p:nvPicPr>
          <p:cNvPr id="9" name="Picture 8">
            <a:extLst>
              <a:ext uri="{FF2B5EF4-FFF2-40B4-BE49-F238E27FC236}">
                <a16:creationId xmlns:a16="http://schemas.microsoft.com/office/drawing/2014/main" id="{4F4B93D4-EFAB-4390-968E-A06F95B692C4}"/>
              </a:ext>
            </a:extLst>
          </p:cNvPr>
          <p:cNvPicPr>
            <a:picLocks noChangeAspect="1"/>
          </p:cNvPicPr>
          <p:nvPr/>
        </p:nvPicPr>
        <p:blipFill>
          <a:blip r:embed="rId2"/>
          <a:stretch>
            <a:fillRect/>
          </a:stretch>
        </p:blipFill>
        <p:spPr>
          <a:xfrm>
            <a:off x="7012245" y="6628388"/>
            <a:ext cx="4304149" cy="201185"/>
          </a:xfrm>
          <a:prstGeom prst="rect">
            <a:avLst/>
          </a:prstGeom>
        </p:spPr>
      </p:pic>
      <p:pic>
        <p:nvPicPr>
          <p:cNvPr id="5" name="Picture 4">
            <a:extLst>
              <a:ext uri="{FF2B5EF4-FFF2-40B4-BE49-F238E27FC236}">
                <a16:creationId xmlns:a16="http://schemas.microsoft.com/office/drawing/2014/main" id="{7AA96683-878B-47DB-9E33-901570087DF3}"/>
              </a:ext>
            </a:extLst>
          </p:cNvPr>
          <p:cNvPicPr>
            <a:picLocks noChangeAspect="1"/>
          </p:cNvPicPr>
          <p:nvPr/>
        </p:nvPicPr>
        <p:blipFill>
          <a:blip r:embed="rId3"/>
          <a:stretch>
            <a:fillRect/>
          </a:stretch>
        </p:blipFill>
        <p:spPr>
          <a:xfrm>
            <a:off x="904568" y="515088"/>
            <a:ext cx="10382864" cy="5727406"/>
          </a:xfrm>
          <a:prstGeom prst="rect">
            <a:avLst/>
          </a:prstGeom>
        </p:spPr>
      </p:pic>
      <p:sp>
        <p:nvSpPr>
          <p:cNvPr id="6" name="TextBox 5">
            <a:extLst>
              <a:ext uri="{FF2B5EF4-FFF2-40B4-BE49-F238E27FC236}">
                <a16:creationId xmlns:a16="http://schemas.microsoft.com/office/drawing/2014/main" id="{BBCE7F22-D1FD-4984-A701-152B020EEA8C}"/>
              </a:ext>
            </a:extLst>
          </p:cNvPr>
          <p:cNvSpPr txBox="1"/>
          <p:nvPr/>
        </p:nvSpPr>
        <p:spPr>
          <a:xfrm>
            <a:off x="6005494" y="6197501"/>
            <a:ext cx="5310900" cy="430887"/>
          </a:xfrm>
          <a:prstGeom prst="rect">
            <a:avLst/>
          </a:prstGeom>
          <a:noFill/>
        </p:spPr>
        <p:txBody>
          <a:bodyPr wrap="square" rtlCol="0">
            <a:spAutoFit/>
          </a:bodyPr>
          <a:lstStyle/>
          <a:p>
            <a:pPr algn="r"/>
            <a:r>
              <a:rPr lang="en-US" sz="1100" b="1" i="1" dirty="0"/>
              <a:t>*Initial estimated timeline based on number of requirements per TRD and ease of availability of documents</a:t>
            </a:r>
          </a:p>
        </p:txBody>
      </p:sp>
    </p:spTree>
    <p:extLst>
      <p:ext uri="{BB962C8B-B14F-4D97-AF65-F5344CB8AC3E}">
        <p14:creationId xmlns:p14="http://schemas.microsoft.com/office/powerpoint/2010/main" val="509072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60802-100D-4386-96E7-BBA95FB61E29}"/>
              </a:ext>
            </a:extLst>
          </p:cNvPr>
          <p:cNvSpPr>
            <a:spLocks noGrp="1"/>
          </p:cNvSpPr>
          <p:nvPr>
            <p:ph type="title"/>
          </p:nvPr>
        </p:nvSpPr>
        <p:spPr>
          <a:xfrm>
            <a:off x="609600" y="427101"/>
            <a:ext cx="10972800" cy="430887"/>
          </a:xfrm>
        </p:spPr>
        <p:txBody>
          <a:bodyPr/>
          <a:lstStyle/>
          <a:p>
            <a:r>
              <a:rPr lang="en-US" dirty="0"/>
              <a:t>Harmonic TRD Gap Assessment Estimated Timeline</a:t>
            </a:r>
          </a:p>
        </p:txBody>
      </p:sp>
      <p:sp>
        <p:nvSpPr>
          <p:cNvPr id="4" name="Slide Number Placeholder 3">
            <a:extLst>
              <a:ext uri="{FF2B5EF4-FFF2-40B4-BE49-F238E27FC236}">
                <a16:creationId xmlns:a16="http://schemas.microsoft.com/office/drawing/2014/main" id="{DE9535CE-E176-40DB-9F86-AB8D2B830F5D}"/>
              </a:ext>
            </a:extLst>
          </p:cNvPr>
          <p:cNvSpPr>
            <a:spLocks noGrp="1"/>
          </p:cNvSpPr>
          <p:nvPr>
            <p:ph type="sldNum" sz="quarter" idx="4"/>
          </p:nvPr>
        </p:nvSpPr>
        <p:spPr/>
        <p:txBody>
          <a:bodyPr/>
          <a:lstStyle/>
          <a:p>
            <a:fld id="{4032A675-F524-482E-894B-1E9C8398020B}" type="slidenum">
              <a:rPr lang="en-US" smtClean="0"/>
              <a:pPr/>
              <a:t>7</a:t>
            </a:fld>
            <a:endParaRPr lang="en-US"/>
          </a:p>
        </p:txBody>
      </p:sp>
      <p:pic>
        <p:nvPicPr>
          <p:cNvPr id="9" name="Picture 8">
            <a:extLst>
              <a:ext uri="{FF2B5EF4-FFF2-40B4-BE49-F238E27FC236}">
                <a16:creationId xmlns:a16="http://schemas.microsoft.com/office/drawing/2014/main" id="{0E338E20-01A4-4834-934F-754A7A85F49B}"/>
              </a:ext>
            </a:extLst>
          </p:cNvPr>
          <p:cNvPicPr>
            <a:picLocks noChangeAspect="1"/>
          </p:cNvPicPr>
          <p:nvPr/>
        </p:nvPicPr>
        <p:blipFill>
          <a:blip r:embed="rId2"/>
          <a:stretch>
            <a:fillRect/>
          </a:stretch>
        </p:blipFill>
        <p:spPr>
          <a:xfrm>
            <a:off x="7012245" y="6628388"/>
            <a:ext cx="4304149" cy="201185"/>
          </a:xfrm>
          <a:prstGeom prst="rect">
            <a:avLst/>
          </a:prstGeom>
        </p:spPr>
      </p:pic>
      <p:pic>
        <p:nvPicPr>
          <p:cNvPr id="5" name="Picture 4">
            <a:extLst>
              <a:ext uri="{FF2B5EF4-FFF2-40B4-BE49-F238E27FC236}">
                <a16:creationId xmlns:a16="http://schemas.microsoft.com/office/drawing/2014/main" id="{D5E805B2-A513-41A4-8B00-4AD14581EF37}"/>
              </a:ext>
            </a:extLst>
          </p:cNvPr>
          <p:cNvPicPr>
            <a:picLocks noChangeAspect="1"/>
          </p:cNvPicPr>
          <p:nvPr/>
        </p:nvPicPr>
        <p:blipFill>
          <a:blip r:embed="rId3"/>
          <a:stretch>
            <a:fillRect/>
          </a:stretch>
        </p:blipFill>
        <p:spPr>
          <a:xfrm>
            <a:off x="294227" y="2001745"/>
            <a:ext cx="11603545" cy="2511690"/>
          </a:xfrm>
          <a:prstGeom prst="rect">
            <a:avLst/>
          </a:prstGeom>
        </p:spPr>
      </p:pic>
      <p:sp>
        <p:nvSpPr>
          <p:cNvPr id="8" name="TextBox 7">
            <a:extLst>
              <a:ext uri="{FF2B5EF4-FFF2-40B4-BE49-F238E27FC236}">
                <a16:creationId xmlns:a16="http://schemas.microsoft.com/office/drawing/2014/main" id="{9042E5B5-210C-45A3-8120-B55E0C7588D5}"/>
              </a:ext>
            </a:extLst>
          </p:cNvPr>
          <p:cNvSpPr txBox="1"/>
          <p:nvPr/>
        </p:nvSpPr>
        <p:spPr>
          <a:xfrm>
            <a:off x="6586872" y="4513435"/>
            <a:ext cx="5310900" cy="430887"/>
          </a:xfrm>
          <a:prstGeom prst="rect">
            <a:avLst/>
          </a:prstGeom>
          <a:noFill/>
        </p:spPr>
        <p:txBody>
          <a:bodyPr wrap="square" rtlCol="0">
            <a:spAutoFit/>
          </a:bodyPr>
          <a:lstStyle/>
          <a:p>
            <a:pPr algn="r"/>
            <a:r>
              <a:rPr lang="en-US" sz="1100" b="1" i="1" dirty="0"/>
              <a:t>*Initial estimated timeline based on number of requirements per TRD and ease of availability of documents</a:t>
            </a:r>
          </a:p>
        </p:txBody>
      </p:sp>
    </p:spTree>
    <p:extLst>
      <p:ext uri="{BB962C8B-B14F-4D97-AF65-F5344CB8AC3E}">
        <p14:creationId xmlns:p14="http://schemas.microsoft.com/office/powerpoint/2010/main" val="2867580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5FF0E78-B52E-4849-9FF7-31B9AA340613}"/>
              </a:ext>
            </a:extLst>
          </p:cNvPr>
          <p:cNvSpPr/>
          <p:nvPr/>
        </p:nvSpPr>
        <p:spPr>
          <a:xfrm>
            <a:off x="9353475" y="1123191"/>
            <a:ext cx="2250070" cy="3808310"/>
          </a:xfrm>
          <a:prstGeom prst="roundRect">
            <a:avLst>
              <a:gd name="adj" fmla="val 0"/>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2"/>
              </a:solidFill>
            </a:endParaRPr>
          </a:p>
        </p:txBody>
      </p:sp>
      <p:sp>
        <p:nvSpPr>
          <p:cNvPr id="2" name="Title 1">
            <a:extLst>
              <a:ext uri="{FF2B5EF4-FFF2-40B4-BE49-F238E27FC236}">
                <a16:creationId xmlns:a16="http://schemas.microsoft.com/office/drawing/2014/main" id="{62D40DCE-1C53-4B7B-9A90-045159C53FB0}"/>
              </a:ext>
            </a:extLst>
          </p:cNvPr>
          <p:cNvSpPr>
            <a:spLocks noGrp="1"/>
          </p:cNvSpPr>
          <p:nvPr>
            <p:ph type="title"/>
          </p:nvPr>
        </p:nvSpPr>
        <p:spPr/>
        <p:txBody>
          <a:bodyPr/>
          <a:lstStyle/>
          <a:p>
            <a:r>
              <a:rPr lang="en-US" dirty="0"/>
              <a:t>TRD Documents and Examples of Gap Assessment</a:t>
            </a:r>
          </a:p>
        </p:txBody>
      </p:sp>
      <p:sp>
        <p:nvSpPr>
          <p:cNvPr id="4" name="Slide Number Placeholder 3">
            <a:extLst>
              <a:ext uri="{FF2B5EF4-FFF2-40B4-BE49-F238E27FC236}">
                <a16:creationId xmlns:a16="http://schemas.microsoft.com/office/drawing/2014/main" id="{12F4FF46-A46A-41B1-90DD-177B1940822C}"/>
              </a:ext>
            </a:extLst>
          </p:cNvPr>
          <p:cNvSpPr>
            <a:spLocks noGrp="1"/>
          </p:cNvSpPr>
          <p:nvPr>
            <p:ph type="sldNum" sz="quarter" idx="4"/>
          </p:nvPr>
        </p:nvSpPr>
        <p:spPr/>
        <p:txBody>
          <a:bodyPr/>
          <a:lstStyle/>
          <a:p>
            <a:fld id="{4032A675-F524-482E-894B-1E9C8398020B}" type="slidenum">
              <a:rPr lang="en-US" smtClean="0"/>
              <a:pPr/>
              <a:t>8</a:t>
            </a:fld>
            <a:endParaRPr lang="en-US"/>
          </a:p>
        </p:txBody>
      </p:sp>
      <p:graphicFrame>
        <p:nvGraphicFramePr>
          <p:cNvPr id="7" name="Object 6">
            <a:extLst>
              <a:ext uri="{FF2B5EF4-FFF2-40B4-BE49-F238E27FC236}">
                <a16:creationId xmlns:a16="http://schemas.microsoft.com/office/drawing/2014/main" id="{1EF3130F-479E-4DA0-9D4E-26C1144E3B75}"/>
              </a:ext>
            </a:extLst>
          </p:cNvPr>
          <p:cNvGraphicFramePr>
            <a:graphicFrameLocks noChangeAspect="1"/>
          </p:cNvGraphicFramePr>
          <p:nvPr>
            <p:extLst>
              <p:ext uri="{D42A27DB-BD31-4B8C-83A1-F6EECF244321}">
                <p14:modId xmlns:p14="http://schemas.microsoft.com/office/powerpoint/2010/main" val="3973057898"/>
              </p:ext>
            </p:extLst>
          </p:nvPr>
        </p:nvGraphicFramePr>
        <p:xfrm>
          <a:off x="9855515" y="1901444"/>
          <a:ext cx="1208849" cy="1047249"/>
        </p:xfrm>
        <a:graphic>
          <a:graphicData uri="http://schemas.openxmlformats.org/presentationml/2006/ole">
            <mc:AlternateContent xmlns:mc="http://schemas.openxmlformats.org/markup-compatibility/2006">
              <mc:Choice xmlns:v="urn:schemas-microsoft-com:vml" Requires="v">
                <p:oleObj spid="_x0000_s13469" name="Acrobat Document" showAsIcon="1" r:id="rId3" imgW="914294" imgH="792417" progId="AcroExch.Document.2015">
                  <p:embed/>
                </p:oleObj>
              </mc:Choice>
              <mc:Fallback>
                <p:oleObj name="Acrobat Document" showAsIcon="1" r:id="rId3" imgW="914294" imgH="792417" progId="AcroExch.Document.2015">
                  <p:embed/>
                  <p:pic>
                    <p:nvPicPr>
                      <p:cNvPr id="0" name=""/>
                      <p:cNvPicPr/>
                      <p:nvPr/>
                    </p:nvPicPr>
                    <p:blipFill>
                      <a:blip r:embed="rId4"/>
                      <a:stretch>
                        <a:fillRect/>
                      </a:stretch>
                    </p:blipFill>
                    <p:spPr>
                      <a:xfrm>
                        <a:off x="9855515" y="1901444"/>
                        <a:ext cx="1208849" cy="1047249"/>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5F88414C-5908-4C96-A98D-745928B77748}"/>
              </a:ext>
            </a:extLst>
          </p:cNvPr>
          <p:cNvGraphicFramePr>
            <a:graphicFrameLocks noChangeAspect="1"/>
          </p:cNvGraphicFramePr>
          <p:nvPr>
            <p:extLst>
              <p:ext uri="{D42A27DB-BD31-4B8C-83A1-F6EECF244321}">
                <p14:modId xmlns:p14="http://schemas.microsoft.com/office/powerpoint/2010/main" val="3841955340"/>
              </p:ext>
            </p:extLst>
          </p:nvPr>
        </p:nvGraphicFramePr>
        <p:xfrm>
          <a:off x="9856905" y="2875219"/>
          <a:ext cx="1207197" cy="1045819"/>
        </p:xfrm>
        <a:graphic>
          <a:graphicData uri="http://schemas.openxmlformats.org/presentationml/2006/ole">
            <mc:AlternateContent xmlns:mc="http://schemas.openxmlformats.org/markup-compatibility/2006">
              <mc:Choice xmlns:v="urn:schemas-microsoft-com:vml" Requires="v">
                <p:oleObj spid="_x0000_s13470" name="Acrobat Document" showAsIcon="1" r:id="rId5" imgW="914294" imgH="792417" progId="AcroExch.Document.2015">
                  <p:embed/>
                </p:oleObj>
              </mc:Choice>
              <mc:Fallback>
                <p:oleObj name="Acrobat Document" showAsIcon="1" r:id="rId5" imgW="914294" imgH="792417" progId="AcroExch.Document.2015">
                  <p:embed/>
                  <p:pic>
                    <p:nvPicPr>
                      <p:cNvPr id="0" name=""/>
                      <p:cNvPicPr/>
                      <p:nvPr/>
                    </p:nvPicPr>
                    <p:blipFill>
                      <a:blip r:embed="rId6"/>
                      <a:stretch>
                        <a:fillRect/>
                      </a:stretch>
                    </p:blipFill>
                    <p:spPr>
                      <a:xfrm>
                        <a:off x="9856905" y="2875219"/>
                        <a:ext cx="1207197" cy="1045819"/>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E1779A57-CC3B-4116-A2A9-7FC109AEE01F}"/>
              </a:ext>
            </a:extLst>
          </p:cNvPr>
          <p:cNvGraphicFramePr>
            <a:graphicFrameLocks noChangeAspect="1"/>
          </p:cNvGraphicFramePr>
          <p:nvPr>
            <p:extLst>
              <p:ext uri="{D42A27DB-BD31-4B8C-83A1-F6EECF244321}">
                <p14:modId xmlns:p14="http://schemas.microsoft.com/office/powerpoint/2010/main" val="931540187"/>
              </p:ext>
            </p:extLst>
          </p:nvPr>
        </p:nvGraphicFramePr>
        <p:xfrm>
          <a:off x="9856905" y="3755306"/>
          <a:ext cx="1207197" cy="1045819"/>
        </p:xfrm>
        <a:graphic>
          <a:graphicData uri="http://schemas.openxmlformats.org/presentationml/2006/ole">
            <mc:AlternateContent xmlns:mc="http://schemas.openxmlformats.org/markup-compatibility/2006">
              <mc:Choice xmlns:v="urn:schemas-microsoft-com:vml" Requires="v">
                <p:oleObj spid="_x0000_s13471" name="Acrobat Document" showAsIcon="1" r:id="rId7" imgW="914294" imgH="792417" progId="AcroExch.Document.2015">
                  <p:embed/>
                </p:oleObj>
              </mc:Choice>
              <mc:Fallback>
                <p:oleObj name="Acrobat Document" showAsIcon="1" r:id="rId7" imgW="914294" imgH="792417" progId="AcroExch.Document.2015">
                  <p:embed/>
                  <p:pic>
                    <p:nvPicPr>
                      <p:cNvPr id="0" name=""/>
                      <p:cNvPicPr/>
                      <p:nvPr/>
                    </p:nvPicPr>
                    <p:blipFill>
                      <a:blip r:embed="rId8"/>
                      <a:stretch>
                        <a:fillRect/>
                      </a:stretch>
                    </p:blipFill>
                    <p:spPr>
                      <a:xfrm>
                        <a:off x="9856905" y="3755306"/>
                        <a:ext cx="1207197" cy="104581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D847D844-C7B8-43EA-AEF6-A74C55D1CC33}"/>
              </a:ext>
            </a:extLst>
          </p:cNvPr>
          <p:cNvGraphicFramePr>
            <a:graphicFrameLocks noChangeAspect="1"/>
          </p:cNvGraphicFramePr>
          <p:nvPr>
            <p:extLst>
              <p:ext uri="{D42A27DB-BD31-4B8C-83A1-F6EECF244321}">
                <p14:modId xmlns:p14="http://schemas.microsoft.com/office/powerpoint/2010/main" val="367050459"/>
              </p:ext>
            </p:extLst>
          </p:nvPr>
        </p:nvGraphicFramePr>
        <p:xfrm>
          <a:off x="843394" y="1748777"/>
          <a:ext cx="1200021" cy="1039601"/>
        </p:xfrm>
        <a:graphic>
          <a:graphicData uri="http://schemas.openxmlformats.org/presentationml/2006/ole">
            <mc:AlternateContent xmlns:mc="http://schemas.openxmlformats.org/markup-compatibility/2006">
              <mc:Choice xmlns:v="urn:schemas-microsoft-com:vml" Requires="v">
                <p:oleObj spid="_x0000_s13472" name="Document" showAsIcon="1" r:id="rId9" imgW="914294" imgH="792417" progId="Word.Document.12">
                  <p:embed/>
                </p:oleObj>
              </mc:Choice>
              <mc:Fallback>
                <p:oleObj name="Document" showAsIcon="1" r:id="rId9" imgW="914294" imgH="792417" progId="Word.Document.12">
                  <p:embed/>
                  <p:pic>
                    <p:nvPicPr>
                      <p:cNvPr id="0" name=""/>
                      <p:cNvPicPr/>
                      <p:nvPr/>
                    </p:nvPicPr>
                    <p:blipFill>
                      <a:blip r:embed="rId10"/>
                      <a:stretch>
                        <a:fillRect/>
                      </a:stretch>
                    </p:blipFill>
                    <p:spPr>
                      <a:xfrm>
                        <a:off x="843394" y="1748777"/>
                        <a:ext cx="1200021" cy="1039601"/>
                      </a:xfrm>
                      <a:prstGeom prst="rect">
                        <a:avLst/>
                      </a:prstGeom>
                    </p:spPr>
                  </p:pic>
                </p:oleObj>
              </mc:Fallback>
            </mc:AlternateContent>
          </a:graphicData>
        </a:graphic>
      </p:graphicFrame>
      <p:sp>
        <p:nvSpPr>
          <p:cNvPr id="13" name="Rectangle: Rounded Corners 12">
            <a:extLst>
              <a:ext uri="{FF2B5EF4-FFF2-40B4-BE49-F238E27FC236}">
                <a16:creationId xmlns:a16="http://schemas.microsoft.com/office/drawing/2014/main" id="{8548D766-6947-4D05-B6FA-5D8D9BB5B861}"/>
              </a:ext>
            </a:extLst>
          </p:cNvPr>
          <p:cNvSpPr/>
          <p:nvPr/>
        </p:nvSpPr>
        <p:spPr>
          <a:xfrm>
            <a:off x="9353474" y="1123190"/>
            <a:ext cx="2250071" cy="625587"/>
          </a:xfrm>
          <a:prstGeom prst="roundRect">
            <a:avLst>
              <a:gd name="adj" fmla="val 0"/>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rPr>
              <a:t>Example of Ethicon Endoscopic Linear Stapler and Cutter</a:t>
            </a:r>
          </a:p>
        </p:txBody>
      </p:sp>
      <p:sp>
        <p:nvSpPr>
          <p:cNvPr id="14" name="Rectangle: Rounded Corners 13">
            <a:extLst>
              <a:ext uri="{FF2B5EF4-FFF2-40B4-BE49-F238E27FC236}">
                <a16:creationId xmlns:a16="http://schemas.microsoft.com/office/drawing/2014/main" id="{847C7C48-9DE9-426E-BB47-9A2655B7599F}"/>
              </a:ext>
            </a:extLst>
          </p:cNvPr>
          <p:cNvSpPr/>
          <p:nvPr/>
        </p:nvSpPr>
        <p:spPr>
          <a:xfrm>
            <a:off x="609600" y="1123191"/>
            <a:ext cx="4141287" cy="3808311"/>
          </a:xfrm>
          <a:prstGeom prst="roundRect">
            <a:avLst>
              <a:gd name="adj" fmla="val 0"/>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2"/>
              </a:solidFill>
            </a:endParaRPr>
          </a:p>
        </p:txBody>
      </p:sp>
      <p:sp>
        <p:nvSpPr>
          <p:cNvPr id="15" name="Rectangle: Rounded Corners 14">
            <a:extLst>
              <a:ext uri="{FF2B5EF4-FFF2-40B4-BE49-F238E27FC236}">
                <a16:creationId xmlns:a16="http://schemas.microsoft.com/office/drawing/2014/main" id="{FD835185-9676-4A01-8C91-9CC750A4BDA6}"/>
              </a:ext>
            </a:extLst>
          </p:cNvPr>
          <p:cNvSpPr/>
          <p:nvPr/>
        </p:nvSpPr>
        <p:spPr>
          <a:xfrm>
            <a:off x="609600" y="1123190"/>
            <a:ext cx="4141287" cy="430887"/>
          </a:xfrm>
          <a:prstGeom prst="roundRect">
            <a:avLst>
              <a:gd name="adj" fmla="val 0"/>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Megadyne Device TRD (for reference)</a:t>
            </a:r>
          </a:p>
        </p:txBody>
      </p:sp>
      <p:sp>
        <p:nvSpPr>
          <p:cNvPr id="16" name="TextBox 15">
            <a:extLst>
              <a:ext uri="{FF2B5EF4-FFF2-40B4-BE49-F238E27FC236}">
                <a16:creationId xmlns:a16="http://schemas.microsoft.com/office/drawing/2014/main" id="{07BA83FC-AEFD-4DB1-BFE6-AF23969538AD}"/>
              </a:ext>
            </a:extLst>
          </p:cNvPr>
          <p:cNvSpPr txBox="1"/>
          <p:nvPr/>
        </p:nvSpPr>
        <p:spPr>
          <a:xfrm>
            <a:off x="758665" y="3932029"/>
            <a:ext cx="3907493" cy="830997"/>
          </a:xfrm>
          <a:prstGeom prst="rect">
            <a:avLst/>
          </a:prstGeom>
          <a:noFill/>
        </p:spPr>
        <p:txBody>
          <a:bodyPr wrap="square" rtlCol="0">
            <a:spAutoFit/>
          </a:bodyPr>
          <a:lstStyle/>
          <a:p>
            <a:pPr algn="just"/>
            <a:r>
              <a:rPr lang="en-US" sz="1200" u="sng" dirty="0"/>
              <a:t>.Note: </a:t>
            </a:r>
            <a:r>
              <a:rPr lang="en-US" sz="1200" dirty="0"/>
              <a:t>Megadyne Devices do not have any device specific standards as of now, however, it does have applicable specific test standards or raw material standards that are mentioned in the device TRD.</a:t>
            </a:r>
          </a:p>
        </p:txBody>
      </p:sp>
      <p:graphicFrame>
        <p:nvGraphicFramePr>
          <p:cNvPr id="17" name="Object 16">
            <a:extLst>
              <a:ext uri="{FF2B5EF4-FFF2-40B4-BE49-F238E27FC236}">
                <a16:creationId xmlns:a16="http://schemas.microsoft.com/office/drawing/2014/main" id="{B4A87C5A-2E9B-46EC-A37A-640BACDEE620}"/>
              </a:ext>
            </a:extLst>
          </p:cNvPr>
          <p:cNvGraphicFramePr>
            <a:graphicFrameLocks noChangeAspect="1"/>
          </p:cNvGraphicFramePr>
          <p:nvPr>
            <p:extLst>
              <p:ext uri="{D42A27DB-BD31-4B8C-83A1-F6EECF244321}">
                <p14:modId xmlns:p14="http://schemas.microsoft.com/office/powerpoint/2010/main" val="3812036624"/>
              </p:ext>
            </p:extLst>
          </p:nvPr>
        </p:nvGraphicFramePr>
        <p:xfrm>
          <a:off x="2197131" y="1754069"/>
          <a:ext cx="1200020" cy="1039600"/>
        </p:xfrm>
        <a:graphic>
          <a:graphicData uri="http://schemas.openxmlformats.org/presentationml/2006/ole">
            <mc:AlternateContent xmlns:mc="http://schemas.openxmlformats.org/markup-compatibility/2006">
              <mc:Choice xmlns:v="urn:schemas-microsoft-com:vml" Requires="v">
                <p:oleObj spid="_x0000_s13473" name="Document" showAsIcon="1" r:id="rId11" imgW="914294" imgH="792417" progId="Word.Document.12">
                  <p:embed/>
                </p:oleObj>
              </mc:Choice>
              <mc:Fallback>
                <p:oleObj name="Document" showAsIcon="1" r:id="rId11" imgW="914294" imgH="792417" progId="Word.Document.12">
                  <p:embed/>
                  <p:pic>
                    <p:nvPicPr>
                      <p:cNvPr id="0" name=""/>
                      <p:cNvPicPr/>
                      <p:nvPr/>
                    </p:nvPicPr>
                    <p:blipFill>
                      <a:blip r:embed="rId12"/>
                      <a:stretch>
                        <a:fillRect/>
                      </a:stretch>
                    </p:blipFill>
                    <p:spPr>
                      <a:xfrm>
                        <a:off x="2197131" y="1754069"/>
                        <a:ext cx="1200020" cy="1039600"/>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B23366AC-2BD4-4F1D-B136-AE109A35517B}"/>
              </a:ext>
            </a:extLst>
          </p:cNvPr>
          <p:cNvGraphicFramePr>
            <a:graphicFrameLocks noChangeAspect="1"/>
          </p:cNvGraphicFramePr>
          <p:nvPr>
            <p:extLst>
              <p:ext uri="{D42A27DB-BD31-4B8C-83A1-F6EECF244321}">
                <p14:modId xmlns:p14="http://schemas.microsoft.com/office/powerpoint/2010/main" val="16113341"/>
              </p:ext>
            </p:extLst>
          </p:nvPr>
        </p:nvGraphicFramePr>
        <p:xfrm>
          <a:off x="3550867" y="1754069"/>
          <a:ext cx="1200020" cy="1039600"/>
        </p:xfrm>
        <a:graphic>
          <a:graphicData uri="http://schemas.openxmlformats.org/presentationml/2006/ole">
            <mc:AlternateContent xmlns:mc="http://schemas.openxmlformats.org/markup-compatibility/2006">
              <mc:Choice xmlns:v="urn:schemas-microsoft-com:vml" Requires="v">
                <p:oleObj spid="_x0000_s13474" name="Document" showAsIcon="1" r:id="rId13" imgW="914294" imgH="792417" progId="Word.Document.12">
                  <p:embed/>
                </p:oleObj>
              </mc:Choice>
              <mc:Fallback>
                <p:oleObj name="Document" showAsIcon="1" r:id="rId13" imgW="914294" imgH="792417" progId="Word.Document.12">
                  <p:embed/>
                  <p:pic>
                    <p:nvPicPr>
                      <p:cNvPr id="0" name=""/>
                      <p:cNvPicPr/>
                      <p:nvPr/>
                    </p:nvPicPr>
                    <p:blipFill>
                      <a:blip r:embed="rId14"/>
                      <a:stretch>
                        <a:fillRect/>
                      </a:stretch>
                    </p:blipFill>
                    <p:spPr>
                      <a:xfrm>
                        <a:off x="3550867" y="1754069"/>
                        <a:ext cx="1200020" cy="1039600"/>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EA0877DD-9EFB-4F6D-8284-DFCCC2DAB568}"/>
              </a:ext>
            </a:extLst>
          </p:cNvPr>
          <p:cNvGraphicFramePr>
            <a:graphicFrameLocks noChangeAspect="1"/>
          </p:cNvGraphicFramePr>
          <p:nvPr>
            <p:extLst>
              <p:ext uri="{D42A27DB-BD31-4B8C-83A1-F6EECF244321}">
                <p14:modId xmlns:p14="http://schemas.microsoft.com/office/powerpoint/2010/main" val="1796297825"/>
              </p:ext>
            </p:extLst>
          </p:nvPr>
        </p:nvGraphicFramePr>
        <p:xfrm>
          <a:off x="1512392" y="2843049"/>
          <a:ext cx="1200020" cy="1039600"/>
        </p:xfrm>
        <a:graphic>
          <a:graphicData uri="http://schemas.openxmlformats.org/presentationml/2006/ole">
            <mc:AlternateContent xmlns:mc="http://schemas.openxmlformats.org/markup-compatibility/2006">
              <mc:Choice xmlns:v="urn:schemas-microsoft-com:vml" Requires="v">
                <p:oleObj spid="_x0000_s13475" name="Document" showAsIcon="1" r:id="rId15" imgW="914294" imgH="792417" progId="Word.Document.12">
                  <p:embed/>
                </p:oleObj>
              </mc:Choice>
              <mc:Fallback>
                <p:oleObj name="Document" showAsIcon="1" r:id="rId15" imgW="914294" imgH="792417" progId="Word.Document.12">
                  <p:embed/>
                  <p:pic>
                    <p:nvPicPr>
                      <p:cNvPr id="0" name=""/>
                      <p:cNvPicPr/>
                      <p:nvPr/>
                    </p:nvPicPr>
                    <p:blipFill>
                      <a:blip r:embed="rId16"/>
                      <a:stretch>
                        <a:fillRect/>
                      </a:stretch>
                    </p:blipFill>
                    <p:spPr>
                      <a:xfrm>
                        <a:off x="1512392" y="2843049"/>
                        <a:ext cx="1200020" cy="1039600"/>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C673DFF0-B486-40F5-9F19-A44D9E148FC2}"/>
              </a:ext>
            </a:extLst>
          </p:cNvPr>
          <p:cNvGraphicFramePr>
            <a:graphicFrameLocks noChangeAspect="1"/>
          </p:cNvGraphicFramePr>
          <p:nvPr>
            <p:extLst>
              <p:ext uri="{D42A27DB-BD31-4B8C-83A1-F6EECF244321}">
                <p14:modId xmlns:p14="http://schemas.microsoft.com/office/powerpoint/2010/main" val="52937319"/>
              </p:ext>
            </p:extLst>
          </p:nvPr>
        </p:nvGraphicFramePr>
        <p:xfrm>
          <a:off x="2934220" y="2843049"/>
          <a:ext cx="1200020" cy="1039600"/>
        </p:xfrm>
        <a:graphic>
          <a:graphicData uri="http://schemas.openxmlformats.org/presentationml/2006/ole">
            <mc:AlternateContent xmlns:mc="http://schemas.openxmlformats.org/markup-compatibility/2006">
              <mc:Choice xmlns:v="urn:schemas-microsoft-com:vml" Requires="v">
                <p:oleObj spid="_x0000_s13476" name="Document" showAsIcon="1" r:id="rId17" imgW="914294" imgH="792417" progId="Word.Document.12">
                  <p:embed/>
                </p:oleObj>
              </mc:Choice>
              <mc:Fallback>
                <p:oleObj name="Document" showAsIcon="1" r:id="rId17" imgW="914294" imgH="792417" progId="Word.Document.12">
                  <p:embed/>
                  <p:pic>
                    <p:nvPicPr>
                      <p:cNvPr id="0" name=""/>
                      <p:cNvPicPr/>
                      <p:nvPr/>
                    </p:nvPicPr>
                    <p:blipFill>
                      <a:blip r:embed="rId18"/>
                      <a:stretch>
                        <a:fillRect/>
                      </a:stretch>
                    </p:blipFill>
                    <p:spPr>
                      <a:xfrm>
                        <a:off x="2934220" y="2843049"/>
                        <a:ext cx="1200020" cy="1039600"/>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DD9A35E4-E48E-47E7-8AC6-E02C924DBEC4}"/>
              </a:ext>
            </a:extLst>
          </p:cNvPr>
          <p:cNvGraphicFramePr>
            <a:graphicFrameLocks noChangeAspect="1"/>
          </p:cNvGraphicFramePr>
          <p:nvPr>
            <p:extLst>
              <p:ext uri="{D42A27DB-BD31-4B8C-83A1-F6EECF244321}">
                <p14:modId xmlns:p14="http://schemas.microsoft.com/office/powerpoint/2010/main" val="1143489946"/>
              </p:ext>
            </p:extLst>
          </p:nvPr>
        </p:nvGraphicFramePr>
        <p:xfrm>
          <a:off x="7019259" y="2241474"/>
          <a:ext cx="1581835" cy="1370374"/>
        </p:xfrm>
        <a:graphic>
          <a:graphicData uri="http://schemas.openxmlformats.org/presentationml/2006/ole">
            <mc:AlternateContent xmlns:mc="http://schemas.openxmlformats.org/markup-compatibility/2006">
              <mc:Choice xmlns:v="urn:schemas-microsoft-com:vml" Requires="v">
                <p:oleObj spid="_x0000_s13477" name="Document" showAsIcon="1" r:id="rId19" imgW="914294" imgH="792417" progId="Word.Document.12">
                  <p:embed/>
                </p:oleObj>
              </mc:Choice>
              <mc:Fallback>
                <p:oleObj name="Document" showAsIcon="1" r:id="rId19" imgW="914294" imgH="792417" progId="Word.Document.12">
                  <p:embed/>
                  <p:pic>
                    <p:nvPicPr>
                      <p:cNvPr id="0" name=""/>
                      <p:cNvPicPr/>
                      <p:nvPr/>
                    </p:nvPicPr>
                    <p:blipFill>
                      <a:blip r:embed="rId20"/>
                      <a:stretch>
                        <a:fillRect/>
                      </a:stretch>
                    </p:blipFill>
                    <p:spPr>
                      <a:xfrm>
                        <a:off x="7019259" y="2241474"/>
                        <a:ext cx="1581835" cy="1370374"/>
                      </a:xfrm>
                      <a:prstGeom prst="rect">
                        <a:avLst/>
                      </a:prstGeom>
                    </p:spPr>
                  </p:pic>
                </p:oleObj>
              </mc:Fallback>
            </mc:AlternateContent>
          </a:graphicData>
        </a:graphic>
      </p:graphicFrame>
      <p:sp>
        <p:nvSpPr>
          <p:cNvPr id="23" name="Rectangle: Rounded Corners 22">
            <a:extLst>
              <a:ext uri="{FF2B5EF4-FFF2-40B4-BE49-F238E27FC236}">
                <a16:creationId xmlns:a16="http://schemas.microsoft.com/office/drawing/2014/main" id="{3B2B8568-0E7F-42E0-BF0F-74576E481A64}"/>
              </a:ext>
            </a:extLst>
          </p:cNvPr>
          <p:cNvSpPr/>
          <p:nvPr/>
        </p:nvSpPr>
        <p:spPr>
          <a:xfrm>
            <a:off x="4981537" y="1123190"/>
            <a:ext cx="4141287" cy="3808311"/>
          </a:xfrm>
          <a:prstGeom prst="roundRect">
            <a:avLst>
              <a:gd name="adj" fmla="val 0"/>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2"/>
              </a:solidFill>
            </a:endParaRPr>
          </a:p>
        </p:txBody>
      </p:sp>
      <p:sp>
        <p:nvSpPr>
          <p:cNvPr id="24" name="Rectangle: Rounded Corners 23">
            <a:extLst>
              <a:ext uri="{FF2B5EF4-FFF2-40B4-BE49-F238E27FC236}">
                <a16:creationId xmlns:a16="http://schemas.microsoft.com/office/drawing/2014/main" id="{2CE9DFE1-BB0E-4BBF-8A27-359E27B49B94}"/>
              </a:ext>
            </a:extLst>
          </p:cNvPr>
          <p:cNvSpPr/>
          <p:nvPr/>
        </p:nvSpPr>
        <p:spPr>
          <a:xfrm>
            <a:off x="4981537" y="1123189"/>
            <a:ext cx="4141287" cy="430887"/>
          </a:xfrm>
          <a:prstGeom prst="roundRect">
            <a:avLst>
              <a:gd name="adj" fmla="val 0"/>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Harmonic Device TRD (for reference)</a:t>
            </a:r>
          </a:p>
        </p:txBody>
      </p:sp>
      <p:sp>
        <p:nvSpPr>
          <p:cNvPr id="25" name="TextBox 24">
            <a:extLst>
              <a:ext uri="{FF2B5EF4-FFF2-40B4-BE49-F238E27FC236}">
                <a16:creationId xmlns:a16="http://schemas.microsoft.com/office/drawing/2014/main" id="{DA049DAA-0DAE-4377-B94D-22C8CBDCD721}"/>
              </a:ext>
            </a:extLst>
          </p:cNvPr>
          <p:cNvSpPr txBox="1"/>
          <p:nvPr/>
        </p:nvSpPr>
        <p:spPr>
          <a:xfrm>
            <a:off x="5130602" y="3932028"/>
            <a:ext cx="3907493" cy="830997"/>
          </a:xfrm>
          <a:prstGeom prst="rect">
            <a:avLst/>
          </a:prstGeom>
          <a:noFill/>
        </p:spPr>
        <p:txBody>
          <a:bodyPr wrap="square" rtlCol="0">
            <a:spAutoFit/>
          </a:bodyPr>
          <a:lstStyle/>
          <a:p>
            <a:pPr algn="just"/>
            <a:r>
              <a:rPr lang="en-US" sz="1200" u="sng" dirty="0"/>
              <a:t>.Note: </a:t>
            </a:r>
            <a:r>
              <a:rPr lang="en-US" sz="1200" dirty="0"/>
              <a:t>Harmonic Devices do not have any device specific standards as of now, however, it does have applicable specific test standards or raw material standards that are mentioned in the device TRD.</a:t>
            </a:r>
          </a:p>
        </p:txBody>
      </p:sp>
      <p:graphicFrame>
        <p:nvGraphicFramePr>
          <p:cNvPr id="26" name="Object 25">
            <a:extLst>
              <a:ext uri="{FF2B5EF4-FFF2-40B4-BE49-F238E27FC236}">
                <a16:creationId xmlns:a16="http://schemas.microsoft.com/office/drawing/2014/main" id="{A463194B-9253-45CE-85D0-8B3DE2A1C645}"/>
              </a:ext>
            </a:extLst>
          </p:cNvPr>
          <p:cNvGraphicFramePr>
            <a:graphicFrameLocks noChangeAspect="1"/>
          </p:cNvGraphicFramePr>
          <p:nvPr>
            <p:extLst>
              <p:ext uri="{D42A27DB-BD31-4B8C-83A1-F6EECF244321}">
                <p14:modId xmlns:p14="http://schemas.microsoft.com/office/powerpoint/2010/main" val="3776367403"/>
              </p:ext>
            </p:extLst>
          </p:nvPr>
        </p:nvGraphicFramePr>
        <p:xfrm>
          <a:off x="5399526" y="2235183"/>
          <a:ext cx="1581835" cy="1370374"/>
        </p:xfrm>
        <a:graphic>
          <a:graphicData uri="http://schemas.openxmlformats.org/presentationml/2006/ole">
            <mc:AlternateContent xmlns:mc="http://schemas.openxmlformats.org/markup-compatibility/2006">
              <mc:Choice xmlns:v="urn:schemas-microsoft-com:vml" Requires="v">
                <p:oleObj spid="_x0000_s13478" name="Document" showAsIcon="1" r:id="rId21" imgW="914294" imgH="792417" progId="Word.Document.12">
                  <p:embed/>
                </p:oleObj>
              </mc:Choice>
              <mc:Fallback>
                <p:oleObj name="Document" showAsIcon="1" r:id="rId21" imgW="914294" imgH="792417" progId="Word.Document.12">
                  <p:embed/>
                  <p:pic>
                    <p:nvPicPr>
                      <p:cNvPr id="21" name="Object 20">
                        <a:extLst>
                          <a:ext uri="{FF2B5EF4-FFF2-40B4-BE49-F238E27FC236}">
                            <a16:creationId xmlns:a16="http://schemas.microsoft.com/office/drawing/2014/main" id="{D4C5CEA2-BBA6-4164-9F06-9D19D3F52BA5}"/>
                          </a:ext>
                        </a:extLst>
                      </p:cNvPr>
                      <p:cNvPicPr/>
                      <p:nvPr/>
                    </p:nvPicPr>
                    <p:blipFill>
                      <a:blip r:embed="rId22"/>
                      <a:stretch>
                        <a:fillRect/>
                      </a:stretch>
                    </p:blipFill>
                    <p:spPr>
                      <a:xfrm>
                        <a:off x="5399526" y="2235183"/>
                        <a:ext cx="1581835" cy="1370374"/>
                      </a:xfrm>
                      <a:prstGeom prst="rect">
                        <a:avLst/>
                      </a:prstGeom>
                    </p:spPr>
                  </p:pic>
                </p:oleObj>
              </mc:Fallback>
            </mc:AlternateContent>
          </a:graphicData>
        </a:graphic>
      </p:graphicFrame>
      <p:sp>
        <p:nvSpPr>
          <p:cNvPr id="27" name="Rectangle: Rounded Corners 26">
            <a:extLst>
              <a:ext uri="{FF2B5EF4-FFF2-40B4-BE49-F238E27FC236}">
                <a16:creationId xmlns:a16="http://schemas.microsoft.com/office/drawing/2014/main" id="{0FF8264D-0D3C-4CB2-8465-49B7F176514C}"/>
              </a:ext>
            </a:extLst>
          </p:cNvPr>
          <p:cNvSpPr/>
          <p:nvPr/>
        </p:nvSpPr>
        <p:spPr>
          <a:xfrm>
            <a:off x="7694449" y="5109224"/>
            <a:ext cx="3909095" cy="1350688"/>
          </a:xfrm>
          <a:prstGeom prst="roundRect">
            <a:avLst>
              <a:gd name="adj" fmla="val 0"/>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2"/>
              </a:solidFill>
            </a:endParaRPr>
          </a:p>
        </p:txBody>
      </p:sp>
      <p:sp>
        <p:nvSpPr>
          <p:cNvPr id="28" name="Rectangle: Rounded Corners 27">
            <a:extLst>
              <a:ext uri="{FF2B5EF4-FFF2-40B4-BE49-F238E27FC236}">
                <a16:creationId xmlns:a16="http://schemas.microsoft.com/office/drawing/2014/main" id="{38BD3B6C-F193-4F8E-9162-A3FC5921601D}"/>
              </a:ext>
            </a:extLst>
          </p:cNvPr>
          <p:cNvSpPr/>
          <p:nvPr/>
        </p:nvSpPr>
        <p:spPr>
          <a:xfrm>
            <a:off x="7694449" y="5109223"/>
            <a:ext cx="1659025" cy="1350688"/>
          </a:xfrm>
          <a:prstGeom prst="roundRect">
            <a:avLst>
              <a:gd name="adj" fmla="val 0"/>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rPr>
              <a:t>Device Illustrations and Estimated Activity Timeline</a:t>
            </a:r>
          </a:p>
        </p:txBody>
      </p:sp>
      <p:pic>
        <p:nvPicPr>
          <p:cNvPr id="30" name="Picture 29">
            <a:extLst>
              <a:ext uri="{FF2B5EF4-FFF2-40B4-BE49-F238E27FC236}">
                <a16:creationId xmlns:a16="http://schemas.microsoft.com/office/drawing/2014/main" id="{BDB9B9DD-A69F-4E2D-B857-D4BF71EB327B}"/>
              </a:ext>
            </a:extLst>
          </p:cNvPr>
          <p:cNvPicPr>
            <a:picLocks noChangeAspect="1"/>
          </p:cNvPicPr>
          <p:nvPr/>
        </p:nvPicPr>
        <p:blipFill>
          <a:blip r:embed="rId23"/>
          <a:stretch>
            <a:fillRect/>
          </a:stretch>
        </p:blipFill>
        <p:spPr>
          <a:xfrm>
            <a:off x="7012245" y="6628388"/>
            <a:ext cx="4304149" cy="201185"/>
          </a:xfrm>
          <a:prstGeom prst="rect">
            <a:avLst/>
          </a:prstGeom>
        </p:spPr>
      </p:pic>
      <p:graphicFrame>
        <p:nvGraphicFramePr>
          <p:cNvPr id="3" name="Object 2">
            <a:extLst>
              <a:ext uri="{FF2B5EF4-FFF2-40B4-BE49-F238E27FC236}">
                <a16:creationId xmlns:a16="http://schemas.microsoft.com/office/drawing/2014/main" id="{7ABA95EA-F144-4C92-90A0-E438011DF8B4}"/>
              </a:ext>
            </a:extLst>
          </p:cNvPr>
          <p:cNvGraphicFramePr>
            <a:graphicFrameLocks noChangeAspect="1"/>
          </p:cNvGraphicFramePr>
          <p:nvPr>
            <p:extLst>
              <p:ext uri="{D42A27DB-BD31-4B8C-83A1-F6EECF244321}">
                <p14:modId xmlns:p14="http://schemas.microsoft.com/office/powerpoint/2010/main" val="276713264"/>
              </p:ext>
            </p:extLst>
          </p:nvPr>
        </p:nvGraphicFramePr>
        <p:xfrm>
          <a:off x="9855515" y="5244730"/>
          <a:ext cx="1372924" cy="1189390"/>
        </p:xfrm>
        <a:graphic>
          <a:graphicData uri="http://schemas.openxmlformats.org/presentationml/2006/ole">
            <mc:AlternateContent xmlns:mc="http://schemas.openxmlformats.org/markup-compatibility/2006">
              <mc:Choice xmlns:v="urn:schemas-microsoft-com:vml" Requires="v">
                <p:oleObj spid="_x0000_s13479" name="Worksheet" showAsIcon="1" r:id="rId24" imgW="914294" imgH="792417" progId="Excel.Sheet.12">
                  <p:embed/>
                </p:oleObj>
              </mc:Choice>
              <mc:Fallback>
                <p:oleObj name="Worksheet" showAsIcon="1" r:id="rId24" imgW="914294" imgH="792417" progId="Excel.Sheet.12">
                  <p:embed/>
                  <p:pic>
                    <p:nvPicPr>
                      <p:cNvPr id="0" name=""/>
                      <p:cNvPicPr/>
                      <p:nvPr/>
                    </p:nvPicPr>
                    <p:blipFill>
                      <a:blip r:embed="rId25"/>
                      <a:stretch>
                        <a:fillRect/>
                      </a:stretch>
                    </p:blipFill>
                    <p:spPr>
                      <a:xfrm>
                        <a:off x="9855515" y="5244730"/>
                        <a:ext cx="1372924" cy="1189390"/>
                      </a:xfrm>
                      <a:prstGeom prst="rect">
                        <a:avLst/>
                      </a:prstGeom>
                    </p:spPr>
                  </p:pic>
                </p:oleObj>
              </mc:Fallback>
            </mc:AlternateContent>
          </a:graphicData>
        </a:graphic>
      </p:graphicFrame>
    </p:spTree>
    <p:extLst>
      <p:ext uri="{BB962C8B-B14F-4D97-AF65-F5344CB8AC3E}">
        <p14:creationId xmlns:p14="http://schemas.microsoft.com/office/powerpoint/2010/main" val="95544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DBC75-CDA4-4E8D-A7AF-7F49CE5D3247}"/>
              </a:ext>
            </a:extLst>
          </p:cNvPr>
          <p:cNvSpPr>
            <a:spLocks noGrp="1"/>
          </p:cNvSpPr>
          <p:nvPr>
            <p:ph type="title"/>
          </p:nvPr>
        </p:nvSpPr>
        <p:spPr/>
        <p:txBody>
          <a:bodyPr/>
          <a:lstStyle/>
          <a:p>
            <a:r>
              <a:rPr lang="en-US" dirty="0"/>
              <a:t>Required Support</a:t>
            </a:r>
          </a:p>
        </p:txBody>
      </p:sp>
      <p:sp>
        <p:nvSpPr>
          <p:cNvPr id="5" name="Slide Number Placeholder 4">
            <a:extLst>
              <a:ext uri="{FF2B5EF4-FFF2-40B4-BE49-F238E27FC236}">
                <a16:creationId xmlns:a16="http://schemas.microsoft.com/office/drawing/2014/main" id="{FABD2E51-E27B-41DD-8464-C86D6FBC6AD2}"/>
              </a:ext>
            </a:extLst>
          </p:cNvPr>
          <p:cNvSpPr>
            <a:spLocks noGrp="1"/>
          </p:cNvSpPr>
          <p:nvPr>
            <p:ph type="sldNum" sz="quarter" idx="4"/>
          </p:nvPr>
        </p:nvSpPr>
        <p:spPr/>
        <p:txBody>
          <a:bodyPr/>
          <a:lstStyle/>
          <a:p>
            <a:fld id="{4032A675-F524-482E-894B-1E9C8398020B}" type="slidenum">
              <a:rPr lang="en-US" smtClean="0"/>
              <a:pPr/>
              <a:t>9</a:t>
            </a:fld>
            <a:endParaRPr lang="en-US" dirty="0"/>
          </a:p>
        </p:txBody>
      </p:sp>
      <p:sp>
        <p:nvSpPr>
          <p:cNvPr id="4" name="Text Placeholder 3">
            <a:extLst>
              <a:ext uri="{FF2B5EF4-FFF2-40B4-BE49-F238E27FC236}">
                <a16:creationId xmlns:a16="http://schemas.microsoft.com/office/drawing/2014/main" id="{16F8F1B1-10A9-448F-9D33-31CFAD328630}"/>
              </a:ext>
            </a:extLst>
          </p:cNvPr>
          <p:cNvSpPr>
            <a:spLocks noGrp="1"/>
          </p:cNvSpPr>
          <p:nvPr>
            <p:ph type="body" sz="quarter" idx="4294967295"/>
          </p:nvPr>
        </p:nvSpPr>
        <p:spPr>
          <a:xfrm>
            <a:off x="609600" y="1093355"/>
            <a:ext cx="10972800" cy="2846387"/>
          </a:xfrm>
        </p:spPr>
        <p:txBody>
          <a:bodyPr/>
          <a:lstStyle/>
          <a:p>
            <a:pPr algn="just"/>
            <a:r>
              <a:rPr lang="en-US" dirty="0">
                <a:latin typeface="Calibri" panose="020F0502020204030204" pitchFamily="34" charset="0"/>
                <a:cs typeface="Calibri" panose="020F0502020204030204" pitchFamily="34" charset="0"/>
              </a:rPr>
              <a:t>Guidance from Device Design and Quality Engineers to better understand the functionalities and high-level requirements of the device.</a:t>
            </a:r>
          </a:p>
          <a:p>
            <a:pPr algn="just"/>
            <a:r>
              <a:rPr lang="en-US" dirty="0">
                <a:latin typeface="Calibri" panose="020F0502020204030204" pitchFamily="34" charset="0"/>
                <a:cs typeface="Calibri" panose="020F0502020204030204" pitchFamily="34" charset="0"/>
              </a:rPr>
              <a:t>DMR / DHF / DS / DR requirements to map requirements provided in TRD to source specifications</a:t>
            </a:r>
          </a:p>
          <a:p>
            <a:pPr algn="just"/>
            <a:r>
              <a:rPr lang="en-US" dirty="0">
                <a:latin typeface="Calibri" panose="020F0502020204030204" pitchFamily="34" charset="0"/>
                <a:cs typeface="Calibri" panose="020F0502020204030204" pitchFamily="34" charset="0"/>
              </a:rPr>
              <a:t>Verification and Validation reports (Protocols and Completion Reports) to provide evidence that the specified requirements are quantified, substantiated and corroborated</a:t>
            </a:r>
          </a:p>
          <a:p>
            <a:pPr algn="just"/>
            <a:r>
              <a:rPr lang="en-US" dirty="0">
                <a:latin typeface="Calibri" panose="020F0502020204030204" pitchFamily="34" charset="0"/>
                <a:cs typeface="Calibri" panose="020F0502020204030204" pitchFamily="34" charset="0"/>
              </a:rPr>
              <a:t>Feedback and support from Device Design and Quality Engineer to finalize Gap Assessment MEMO and Investigative Studies and Tests (if any required)</a:t>
            </a:r>
          </a:p>
        </p:txBody>
      </p:sp>
      <p:pic>
        <p:nvPicPr>
          <p:cNvPr id="6" name="Picture 5">
            <a:extLst>
              <a:ext uri="{FF2B5EF4-FFF2-40B4-BE49-F238E27FC236}">
                <a16:creationId xmlns:a16="http://schemas.microsoft.com/office/drawing/2014/main" id="{770AA790-5ECC-4A67-B75A-23ECA6F2F28E}"/>
              </a:ext>
            </a:extLst>
          </p:cNvPr>
          <p:cNvPicPr>
            <a:picLocks noChangeAspect="1"/>
          </p:cNvPicPr>
          <p:nvPr/>
        </p:nvPicPr>
        <p:blipFill>
          <a:blip r:embed="rId2"/>
          <a:stretch>
            <a:fillRect/>
          </a:stretch>
        </p:blipFill>
        <p:spPr>
          <a:xfrm>
            <a:off x="7012245" y="6628388"/>
            <a:ext cx="4304149" cy="201185"/>
          </a:xfrm>
          <a:prstGeom prst="rect">
            <a:avLst/>
          </a:prstGeom>
        </p:spPr>
      </p:pic>
      <p:sp>
        <p:nvSpPr>
          <p:cNvPr id="3" name="TextBox 2">
            <a:extLst>
              <a:ext uri="{FF2B5EF4-FFF2-40B4-BE49-F238E27FC236}">
                <a16:creationId xmlns:a16="http://schemas.microsoft.com/office/drawing/2014/main" id="{75A56ECA-16EF-4702-82E8-A761F3F05E55}"/>
              </a:ext>
            </a:extLst>
          </p:cNvPr>
          <p:cNvSpPr txBox="1"/>
          <p:nvPr/>
        </p:nvSpPr>
        <p:spPr>
          <a:xfrm>
            <a:off x="609600" y="4282854"/>
            <a:ext cx="10972800" cy="1692771"/>
          </a:xfrm>
          <a:prstGeom prst="rect">
            <a:avLst/>
          </a:prstGeom>
        </p:spPr>
        <p:txBody>
          <a:bodyPr vert="horz" lIns="0" tIns="0" rIns="0" bIns="0" rtlCol="0">
            <a:spAutoFit/>
          </a:bodyPr>
          <a:lstStyle>
            <a:lvl1pPr marL="231775" indent="-231775">
              <a:spcBef>
                <a:spcPts val="1800"/>
              </a:spcBef>
              <a:buClr>
                <a:schemeClr val="tx2"/>
              </a:buClr>
              <a:buFont typeface="Arial" pitchFamily="34" charset="0"/>
              <a:buChar char="•"/>
              <a:defRPr sz="2000" b="0">
                <a:latin typeface="Calibri" panose="020F0502020204030204" pitchFamily="34" charset="0"/>
                <a:cs typeface="Calibri" panose="020F0502020204030204" pitchFamily="34" charset="0"/>
              </a:defRPr>
            </a:lvl1pPr>
            <a:lvl2pPr marL="548640" indent="-228600">
              <a:spcBef>
                <a:spcPts val="600"/>
              </a:spcBef>
              <a:spcAft>
                <a:spcPts val="0"/>
              </a:spcAft>
              <a:buClr>
                <a:schemeClr val="tx2"/>
              </a:buClr>
              <a:buFont typeface="Arial" pitchFamily="34" charset="0"/>
              <a:buChar char="–"/>
              <a:defRPr>
                <a:latin typeface="Arial" pitchFamily="34" charset="0"/>
                <a:cs typeface="Arial" pitchFamily="34" charset="0"/>
              </a:defRPr>
            </a:lvl2pPr>
            <a:lvl3pPr marL="868680" indent="-228600">
              <a:spcBef>
                <a:spcPts val="600"/>
              </a:spcBef>
              <a:buClr>
                <a:schemeClr val="tx2"/>
              </a:buClr>
              <a:buFont typeface="Arial" pitchFamily="34" charset="0"/>
              <a:buChar char="»"/>
              <a:defRPr>
                <a:latin typeface="Arial" pitchFamily="34" charset="0"/>
                <a:cs typeface="Arial" pitchFamily="34" charset="0"/>
              </a:defRPr>
            </a:lvl3pPr>
            <a:lvl4pPr marL="1188720" indent="-225425">
              <a:spcBef>
                <a:spcPts val="300"/>
              </a:spcBef>
              <a:buClr>
                <a:schemeClr val="tx2"/>
              </a:buClr>
              <a:buFont typeface="Arial" pitchFamily="34" charset="0"/>
              <a:buChar char="–"/>
              <a:defRPr sz="1600">
                <a:latin typeface="Arial" pitchFamily="34" charset="0"/>
                <a:cs typeface="Arial" pitchFamily="34" charset="0"/>
              </a:defRPr>
            </a:lvl4pPr>
            <a:lvl5pPr marL="1463040" indent="-228600">
              <a:spcBef>
                <a:spcPts val="3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lgn="just">
              <a:buNone/>
            </a:pPr>
            <a:r>
              <a:rPr lang="en-US" i="1" dirty="0"/>
              <a:t>Other Requirements: </a:t>
            </a:r>
            <a:r>
              <a:rPr lang="en-US" dirty="0"/>
              <a:t>The following inputs may help to study the device, and to understand and identify downstream activities under Project Harmony (if required)</a:t>
            </a:r>
          </a:p>
          <a:p>
            <a:pPr algn="just"/>
            <a:r>
              <a:rPr lang="en-US" dirty="0"/>
              <a:t>CAD models</a:t>
            </a:r>
          </a:p>
          <a:p>
            <a:pPr algn="just"/>
            <a:r>
              <a:rPr lang="en-US" dirty="0"/>
              <a:t>Device Samples</a:t>
            </a:r>
          </a:p>
        </p:txBody>
      </p:sp>
    </p:spTree>
    <p:extLst>
      <p:ext uri="{BB962C8B-B14F-4D97-AF65-F5344CB8AC3E}">
        <p14:creationId xmlns:p14="http://schemas.microsoft.com/office/powerpoint/2010/main" val="2384527005"/>
      </p:ext>
    </p:extLst>
  </p:cSld>
  <p:clrMapOvr>
    <a:masterClrMapping/>
  </p:clrMapOvr>
</p:sld>
</file>

<file path=ppt/theme/theme1.xml><?xml version="1.0" encoding="utf-8"?>
<a:theme xmlns:a="http://schemas.openxmlformats.org/drawingml/2006/main" name="ETHICON_Template_v8">
  <a:themeElements>
    <a:clrScheme name="ETHICON">
      <a:dk1>
        <a:srgbClr val="717074"/>
      </a:dk1>
      <a:lt1>
        <a:srgbClr val="FFFFFF"/>
      </a:lt1>
      <a:dk2>
        <a:srgbClr val="F30617"/>
      </a:dk2>
      <a:lt2>
        <a:srgbClr val="FFFFFF"/>
      </a:lt2>
      <a:accent1>
        <a:srgbClr val="B4B4B4"/>
      </a:accent1>
      <a:accent2>
        <a:srgbClr val="CF4520"/>
      </a:accent2>
      <a:accent3>
        <a:srgbClr val="ED8B00"/>
      </a:accent3>
      <a:accent4>
        <a:srgbClr val="FFC800"/>
      </a:accent4>
      <a:accent5>
        <a:srgbClr val="004C97"/>
      </a:accent5>
      <a:accent6>
        <a:srgbClr val="64A70B"/>
      </a:accent6>
      <a:hlink>
        <a:srgbClr val="CF4520"/>
      </a:hlink>
      <a:folHlink>
        <a:srgbClr val="ED8B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C345246CD02E47B1B9CA06C5493EB5" ma:contentTypeVersion="5" ma:contentTypeDescription="Create a new document." ma:contentTypeScope="" ma:versionID="e1c3629c652d560ef1bc85193a96bd26">
  <xsd:schema xmlns:xsd="http://www.w3.org/2001/XMLSchema" xmlns:xs="http://www.w3.org/2001/XMLSchema" xmlns:p="http://schemas.microsoft.com/office/2006/metadata/properties" xmlns:ns2="aedc0c05-eb15-4923-ad03-d4dc9cbfe8fc" targetNamespace="http://schemas.microsoft.com/office/2006/metadata/properties" ma:root="true" ma:fieldsID="f7664ee115101fc06f79998ae51986b4" ns2:_="">
    <xsd:import namespace="aedc0c05-eb15-4923-ad03-d4dc9cbfe8f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dc0c05-eb15-4923-ad03-d4dc9cbfe8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D7C50503-6CA3-48C7-A34F-14C3B7062D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dc0c05-eb15-4923-ad03-d4dc9cbfe8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FA755C5-1C5A-4C3F-9695-40B34EC02A53}">
  <ds:schemaRefs>
    <ds:schemaRef ds:uri="http://schemas.microsoft.com/sharepoint/v3/contenttype/forms"/>
  </ds:schemaRefs>
</ds:datastoreItem>
</file>

<file path=customXml/itemProps3.xml><?xml version="1.0" encoding="utf-8"?>
<ds:datastoreItem xmlns:ds="http://schemas.openxmlformats.org/officeDocument/2006/customXml" ds:itemID="{BD3CEEB8-55BC-421A-BFCE-A1C13D36F85D}">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aedc0c05-eb15-4923-ad03-d4dc9cbfe8f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ETHICON_Template_v8</Template>
  <TotalTime>4470</TotalTime>
  <Words>1035</Words>
  <Application>Microsoft Office PowerPoint</Application>
  <PresentationFormat>Widescreen</PresentationFormat>
  <Paragraphs>137</Paragraphs>
  <Slides>10</Slides>
  <Notes>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3</vt:i4>
      </vt:variant>
      <vt:variant>
        <vt:lpstr>Slide Titles</vt:lpstr>
      </vt:variant>
      <vt:variant>
        <vt:i4>10</vt:i4>
      </vt:variant>
    </vt:vector>
  </HeadingPairs>
  <TitlesOfParts>
    <vt:vector size="17" baseType="lpstr">
      <vt:lpstr>Arial</vt:lpstr>
      <vt:lpstr>Calibri</vt:lpstr>
      <vt:lpstr>Lato</vt:lpstr>
      <vt:lpstr>ETHICON_Template_v8</vt:lpstr>
      <vt:lpstr>Acrobat Document</vt:lpstr>
      <vt:lpstr>Document</vt:lpstr>
      <vt:lpstr>Microsoft Excel Worksheet</vt:lpstr>
      <vt:lpstr>Project Harmony  - China TRD</vt:lpstr>
      <vt:lpstr>Type of China Standards</vt:lpstr>
      <vt:lpstr>Applicability of Standards</vt:lpstr>
      <vt:lpstr>PowerPoint Presentation</vt:lpstr>
      <vt:lpstr>List of Energy Devices</vt:lpstr>
      <vt:lpstr>Megadyne TRD Gap Assessment Estimated Timeline</vt:lpstr>
      <vt:lpstr>Harmonic TRD Gap Assessment Estimated Timeline</vt:lpstr>
      <vt:lpstr>TRD Documents and Examples of Gap Assessment</vt:lpstr>
      <vt:lpstr>Required Support</vt:lpstr>
      <vt:lpstr>PowerPoint Presentation</vt:lpstr>
    </vt:vector>
  </TitlesOfParts>
  <Company>Johnson &amp; Johnson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Arial 30pt</dc:title>
  <dc:creator>Juemin Tang</dc:creator>
  <cp:lastModifiedBy>Kumar, Sayan [EESIN Non-J&amp;J]</cp:lastModifiedBy>
  <cp:revision>32</cp:revision>
  <cp:lastPrinted>2014-01-30T14:47:49Z</cp:lastPrinted>
  <dcterms:created xsi:type="dcterms:W3CDTF">2013-06-25T14:40:15Z</dcterms:created>
  <dcterms:modified xsi:type="dcterms:W3CDTF">2021-03-04T10:19:55Z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0x010100A2C345246CD02E47B1B9CA06C5493EB5</vt:lpwstr>
  </property>
</Properties>
</file>